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849" autoAdjust="0"/>
  </p:normalViewPr>
  <p:slideViewPr>
    <p:cSldViewPr snapToGrid="0">
      <p:cViewPr varScale="1">
        <p:scale>
          <a:sx n="76" d="100"/>
          <a:sy n="76" d="100"/>
        </p:scale>
        <p:origin x="1352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C356EC-630A-49CB-8557-A7B6F674501E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299C7F-D89C-4E56-961C-D1ED76FFA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484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299C7F-D89C-4E56-961C-D1ED76FFA0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433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299C7F-D89C-4E56-961C-D1ED76FFA0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058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299C7F-D89C-4E56-961C-D1ED76FFA0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332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5B480-E964-C612-1086-384BDB4B31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C3997B-FA07-22BB-C2DC-264F608579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F90E7-6739-59FE-19CC-6515C1261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6B920-B420-440C-8C81-9D0CDD28D21C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971B0-D28E-DE9D-E1FE-E9DD47D5D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F6311B-9181-ABF5-463E-225B35BBB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D82E7-C76B-4463-A4DC-D16DE3B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8E5A6-B9FB-2F25-ADDB-A57189926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695FAA-5757-4E3D-8E7E-BE198F960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6B1F9A-8DB0-211C-59CA-F34DA238C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6B920-B420-440C-8C81-9D0CDD28D21C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AFA390-451B-FBC3-106D-D12A94D7D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1A863-708B-3D1C-A134-1D3A18A6A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D82E7-C76B-4463-A4DC-D16DE3B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005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343B43-B2DF-C414-1C63-D1D1DC16BC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8E80FA-3003-13DA-6778-E006FD0E83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7EE3E1-A871-E137-E6AE-5DC246CDC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6B920-B420-440C-8C81-9D0CDD28D21C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64B84C-0307-3844-CAB4-4D1E3BA33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3B7556-C465-12DF-623F-58722D4CF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D82E7-C76B-4463-A4DC-D16DE3B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423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4424-B727-7026-FDDA-7226D4BB2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C149A-28AF-4323-3B8B-BE59663D5E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E7250-1D43-DDCD-9156-3ACD2C106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6B920-B420-440C-8C81-9D0CDD28D21C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12D3D-D132-AEB3-A943-B9158F89B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0F2DF6-8630-C0BF-19FA-020B642EE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D82E7-C76B-4463-A4DC-D16DE3B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070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3963A-C3CE-8E41-6E01-5AC399436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CA29A-9797-42AE-66D1-E1A2079492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129DE-2A15-E051-EB5A-D0EAC062B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6B920-B420-440C-8C81-9D0CDD28D21C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B69AF-B668-6AF3-577D-6E79287DE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18301D-05DE-B699-9D55-D74BFF058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D82E7-C76B-4463-A4DC-D16DE3B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635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B0676-0E66-E602-41C7-4DACE4066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B0E38-1793-A894-7623-DCA5CF3E8B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49C92A-3CF9-B278-3A24-656AC6907D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4B74AC-745D-2D19-013C-F1474CDED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6B920-B420-440C-8C81-9D0CDD28D21C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EF6A49-98EF-156E-C696-315E750D6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E62EED-03A2-4D8B-FDF7-6581A32DF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D82E7-C76B-4463-A4DC-D16DE3B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956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E91E6-60DC-FF57-2756-ADAA4AEE8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1818D4-4C35-E742-F605-3A58C944EE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E759C0-7359-6828-4E55-2F9B181B94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C9FE2D-C9A6-0B56-F9B9-B397B22BCB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C7860C-F9F8-5501-B3B1-4B4BC9D314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E184DB-60FF-8588-7973-BE34FAE99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6B920-B420-440C-8C81-9D0CDD28D21C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2091C6-6CC2-9D53-4B6C-2AD35AF9A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6A7586-628B-8109-83F9-BCBAD4F72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D82E7-C76B-4463-A4DC-D16DE3B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10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4026C-135F-9188-FD46-F0A01C6DA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90698E-4CD4-FAC0-F021-0C1B9ECD4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6B920-B420-440C-8C81-9D0CDD28D21C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A66D02-7330-6E39-07AB-74362CF45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256AF-CC26-0264-8994-2ECD32124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D82E7-C76B-4463-A4DC-D16DE3B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527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75B522-676D-6259-AD23-9FFF3FED4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6B920-B420-440C-8C81-9D0CDD28D21C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598B94-D2CA-7764-DB7A-EC21D5BB2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6B8C9A-E669-C00B-F759-B8932A2AF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D82E7-C76B-4463-A4DC-D16DE3B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670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C3CA5-65A3-EA63-A5D4-0DF5BD5D7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3225C-828F-6ADC-8946-9003F3166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828AA6-85E1-8DB0-5E17-645206A3E8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084ACF-D7C7-4C5D-5831-CB6506934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6B920-B420-440C-8C81-9D0CDD28D21C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6A3270-EFE3-2EC0-AC7C-FA73CF689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84F65D-96C3-1FD7-F6E3-071E19435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D82E7-C76B-4463-A4DC-D16DE3B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738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30189-215E-702C-FD06-0AFAC24CC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B52B79-D462-F523-E78B-A0A046FAAF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34E550-6078-0371-279D-EAC22D6666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68D48-C269-897B-A7CF-B650BABF9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6B920-B420-440C-8C81-9D0CDD28D21C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06DFD8-8107-062A-20A0-649B3320D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B791B5-1CBD-C26C-EA3D-3EDABBEBF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D82E7-C76B-4463-A4DC-D16DE3B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74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30C56E-D959-C4D9-05A3-F3194FAE5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C53762-A3D7-BD4C-0AA5-141A9E371B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7CDBD8-9EAE-DDD4-D1E8-F798A87B91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46B920-B420-440C-8C81-9D0CDD28D21C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63044-1C80-9FA7-BD03-B60FE23CEB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72036-D4AA-DB54-6E1C-8C6482BE67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6D82E7-C76B-4463-A4DC-D16DE3B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206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50000"/>
              </a:schemeClr>
            </a:gs>
            <a:gs pos="74000">
              <a:schemeClr val="accent6">
                <a:lumMod val="60000"/>
                <a:lumOff val="4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100000">
              <a:schemeClr val="accent6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pacity">
            <a:extLst>
              <a:ext uri="{FF2B5EF4-FFF2-40B4-BE49-F238E27FC236}">
                <a16:creationId xmlns:a16="http://schemas.microsoft.com/office/drawing/2014/main" id="{673A9658-FEB6-E2E7-680F-1BF4329A517C}"/>
              </a:ext>
            </a:extLst>
          </p:cNvPr>
          <p:cNvSpPr/>
          <p:nvPr/>
        </p:nvSpPr>
        <p:spPr>
          <a:xfrm>
            <a:off x="0" y="61255"/>
            <a:ext cx="12022886" cy="6735489"/>
          </a:xfrm>
          <a:prstGeom prst="rect">
            <a:avLst/>
          </a:prstGeom>
          <a:solidFill>
            <a:srgbClr val="1F21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b="0">
              <a:latin typeface="Inter Light" panose="02000503000000020004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8FA5A65-335C-B8AD-1467-AC21D9AB95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24" t="10139" r="28249" b="45003"/>
          <a:stretch/>
        </p:blipFill>
        <p:spPr>
          <a:xfrm>
            <a:off x="5739310" y="5872821"/>
            <a:ext cx="713380" cy="537088"/>
          </a:xfrm>
          <a:prstGeom prst="rect">
            <a:avLst/>
          </a:prstGeom>
        </p:spPr>
      </p:pic>
      <p:sp>
        <p:nvSpPr>
          <p:cNvPr id="9" name="Team Work">
            <a:extLst>
              <a:ext uri="{FF2B5EF4-FFF2-40B4-BE49-F238E27FC236}">
                <a16:creationId xmlns:a16="http://schemas.microsoft.com/office/drawing/2014/main" id="{86E7B7AC-5193-AE2B-5311-A4C0F19450B6}"/>
              </a:ext>
            </a:extLst>
          </p:cNvPr>
          <p:cNvSpPr txBox="1"/>
          <p:nvPr/>
        </p:nvSpPr>
        <p:spPr>
          <a:xfrm>
            <a:off x="3119884" y="2129076"/>
            <a:ext cx="5952233" cy="1723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lnSpc>
                <a:spcPct val="120000"/>
              </a:lnSpc>
              <a:defRPr sz="100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lvl1pPr>
          </a:lstStyle>
          <a:p>
            <a:r>
              <a:rPr lang="en-US" b="1" dirty="0">
                <a:latin typeface="Inter ExtraBold" panose="02000503000000020004" pitchFamily="2" charset="0"/>
                <a:ea typeface="Inter ExtraBold" panose="02000503000000020004" pitchFamily="2" charset="0"/>
              </a:rPr>
              <a:t>WELCOME</a:t>
            </a:r>
            <a:endParaRPr b="1" dirty="0">
              <a:latin typeface="Inter ExtraBold" panose="02000503000000020004" pitchFamily="2" charset="0"/>
              <a:ea typeface="Inter ExtraBold" panose="02000503000000020004" pitchFamily="2" charset="0"/>
            </a:endParaRPr>
          </a:p>
        </p:txBody>
      </p:sp>
      <p:sp>
        <p:nvSpPr>
          <p:cNvPr id="10" name="READ MORE">
            <a:extLst>
              <a:ext uri="{FF2B5EF4-FFF2-40B4-BE49-F238E27FC236}">
                <a16:creationId xmlns:a16="http://schemas.microsoft.com/office/drawing/2014/main" id="{16AD850E-DC4E-50F9-030B-F71EC3EBF030}"/>
              </a:ext>
            </a:extLst>
          </p:cNvPr>
          <p:cNvSpPr txBox="1"/>
          <p:nvPr/>
        </p:nvSpPr>
        <p:spPr>
          <a:xfrm>
            <a:off x="3319499" y="3666356"/>
            <a:ext cx="2190750" cy="372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t">
            <a:spAutoFit/>
          </a:bodyPr>
          <a:lstStyle>
            <a:lvl1pPr>
              <a:lnSpc>
                <a:spcPct val="150000"/>
              </a:lnSpc>
              <a:defRPr sz="1800">
                <a:solidFill>
                  <a:srgbClr val="F6F8FF"/>
                </a:solidFill>
                <a:latin typeface="Aileron Bold"/>
                <a:ea typeface="Aileron Bold"/>
                <a:cs typeface="Aileron Bold"/>
                <a:sym typeface="Aileron"/>
              </a:defRPr>
            </a:lvl1pPr>
          </a:lstStyle>
          <a:p>
            <a:r>
              <a:rPr lang="en-US" dirty="0">
                <a:latin typeface="Inter" panose="02000503000000020004" pitchFamily="2" charset="0"/>
                <a:ea typeface="Inter" panose="02000503000000020004" pitchFamily="2" charset="0"/>
              </a:rPr>
              <a:t>Group 7</a:t>
            </a:r>
            <a:endParaRPr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208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 build="allAtOnce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pacity">
            <a:extLst>
              <a:ext uri="{FF2B5EF4-FFF2-40B4-BE49-F238E27FC236}">
                <a16:creationId xmlns:a16="http://schemas.microsoft.com/office/drawing/2014/main" id="{673A9658-FEB6-E2E7-680F-1BF4329A517C}"/>
              </a:ext>
            </a:extLst>
          </p:cNvPr>
          <p:cNvSpPr/>
          <p:nvPr/>
        </p:nvSpPr>
        <p:spPr>
          <a:xfrm>
            <a:off x="84557" y="61255"/>
            <a:ext cx="12022886" cy="6735489"/>
          </a:xfrm>
          <a:prstGeom prst="rect">
            <a:avLst/>
          </a:prstGeom>
          <a:solidFill>
            <a:srgbClr val="1F21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b="0">
              <a:latin typeface="Inter Light" panose="02000503000000020004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8FA5A65-335C-B8AD-1467-AC21D9AB95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24" t="10139" r="28249" b="45003"/>
          <a:stretch/>
        </p:blipFill>
        <p:spPr>
          <a:xfrm>
            <a:off x="5739310" y="5872821"/>
            <a:ext cx="713380" cy="537088"/>
          </a:xfrm>
          <a:prstGeom prst="rect">
            <a:avLst/>
          </a:prstGeom>
        </p:spPr>
      </p:pic>
      <p:sp>
        <p:nvSpPr>
          <p:cNvPr id="9" name="Team Work">
            <a:extLst>
              <a:ext uri="{FF2B5EF4-FFF2-40B4-BE49-F238E27FC236}">
                <a16:creationId xmlns:a16="http://schemas.microsoft.com/office/drawing/2014/main" id="{86E7B7AC-5193-AE2B-5311-A4C0F19450B6}"/>
              </a:ext>
            </a:extLst>
          </p:cNvPr>
          <p:cNvSpPr txBox="1"/>
          <p:nvPr/>
        </p:nvSpPr>
        <p:spPr>
          <a:xfrm>
            <a:off x="2539314" y="2259704"/>
            <a:ext cx="7098174" cy="1723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lnSpc>
                <a:spcPct val="120000"/>
              </a:lnSpc>
              <a:defRPr sz="100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lvl1pPr>
          </a:lstStyle>
          <a:p>
            <a:pPr algn="ctr"/>
            <a:r>
              <a:rPr lang="en-US" b="1" dirty="0">
                <a:latin typeface="Inter ExtraBold" panose="02000503000000020004" pitchFamily="2" charset="0"/>
                <a:ea typeface="Inter ExtraBold" panose="02000503000000020004" pitchFamily="2" charset="0"/>
              </a:rPr>
              <a:t>Thank You</a:t>
            </a:r>
            <a:endParaRPr b="1" dirty="0">
              <a:latin typeface="Inter ExtraBold" panose="02000503000000020004" pitchFamily="2" charset="0"/>
              <a:ea typeface="Inter ExtraBold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5453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50000"/>
              </a:schemeClr>
            </a:gs>
            <a:gs pos="74000">
              <a:schemeClr val="accent6">
                <a:lumMod val="60000"/>
                <a:lumOff val="4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100000">
              <a:schemeClr val="accent6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pacity">
            <a:extLst>
              <a:ext uri="{FF2B5EF4-FFF2-40B4-BE49-F238E27FC236}">
                <a16:creationId xmlns:a16="http://schemas.microsoft.com/office/drawing/2014/main" id="{74B6C687-223B-75BA-F881-72092875868C}"/>
              </a:ext>
            </a:extLst>
          </p:cNvPr>
          <p:cNvSpPr/>
          <p:nvPr/>
        </p:nvSpPr>
        <p:spPr>
          <a:xfrm>
            <a:off x="84557" y="61255"/>
            <a:ext cx="12022886" cy="6735489"/>
          </a:xfrm>
          <a:prstGeom prst="rect">
            <a:avLst/>
          </a:prstGeom>
          <a:solidFill>
            <a:srgbClr val="1F21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b="0">
              <a:latin typeface="Inter Light" panose="02000503000000020004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C3DC45F-584A-D50A-9A7B-D7A70884C1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24" t="10139" r="28249" b="45003"/>
          <a:stretch/>
        </p:blipFill>
        <p:spPr>
          <a:xfrm>
            <a:off x="5739310" y="5872821"/>
            <a:ext cx="713380" cy="537088"/>
          </a:xfrm>
          <a:prstGeom prst="rect">
            <a:avLst/>
          </a:prstGeom>
        </p:spPr>
      </p:pic>
      <p:sp>
        <p:nvSpPr>
          <p:cNvPr id="13" name="Opacity">
            <a:extLst>
              <a:ext uri="{FF2B5EF4-FFF2-40B4-BE49-F238E27FC236}">
                <a16:creationId xmlns:a16="http://schemas.microsoft.com/office/drawing/2014/main" id="{9FC5BADC-1A7A-A6B6-3741-B8FAEC244D6D}"/>
              </a:ext>
            </a:extLst>
          </p:cNvPr>
          <p:cNvSpPr/>
          <p:nvPr/>
        </p:nvSpPr>
        <p:spPr>
          <a:xfrm>
            <a:off x="2032000" y="913986"/>
            <a:ext cx="8128000" cy="4572000"/>
          </a:xfrm>
          <a:prstGeom prst="rect">
            <a:avLst/>
          </a:prstGeom>
          <a:solidFill>
            <a:srgbClr val="1F2125">
              <a:alpha val="6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20000"/>
              </a:lnSpc>
              <a:defRPr sz="55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pPr>
            <a:r>
              <a:rPr lang="en-US" sz="3200" dirty="0">
                <a:latin typeface="Inter ExtraBold" panose="02000503000000020004" pitchFamily="2" charset="0"/>
                <a:ea typeface="Inter ExtraBold" panose="02000503000000020004" pitchFamily="2" charset="0"/>
              </a:rPr>
              <a:t>Galactic Invaders</a:t>
            </a:r>
          </a:p>
        </p:txBody>
      </p:sp>
    </p:spTree>
    <p:extLst>
      <p:ext uri="{BB962C8B-B14F-4D97-AF65-F5344CB8AC3E}">
        <p14:creationId xmlns:p14="http://schemas.microsoft.com/office/powerpoint/2010/main" val="3198576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50000"/>
              </a:schemeClr>
            </a:gs>
            <a:gs pos="74000">
              <a:schemeClr val="accent6">
                <a:lumMod val="60000"/>
                <a:lumOff val="4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100000">
              <a:schemeClr val="accent6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quare">
            <a:extLst>
              <a:ext uri="{FF2B5EF4-FFF2-40B4-BE49-F238E27FC236}">
                <a16:creationId xmlns:a16="http://schemas.microsoft.com/office/drawing/2014/main" id="{CB98418D-9D10-41A2-635B-99C5E3AA0FFD}"/>
              </a:ext>
            </a:extLst>
          </p:cNvPr>
          <p:cNvSpPr/>
          <p:nvPr/>
        </p:nvSpPr>
        <p:spPr>
          <a:xfrm>
            <a:off x="90752" y="117111"/>
            <a:ext cx="11974248" cy="6639289"/>
          </a:xfrm>
          <a:prstGeom prst="rect">
            <a:avLst/>
          </a:prstGeom>
          <a:solidFill>
            <a:srgbClr val="F6F8FF"/>
          </a:solidFill>
          <a:ln w="12700" cap="flat">
            <a:noFill/>
            <a:miter lim="400000"/>
          </a:ln>
          <a:effectLst/>
        </p:spPr>
        <p:txBody>
          <a:bodyPr wrap="square" lIns="0" tIns="0" rIns="0" bIns="1005840" numCol="1" anchor="b" anchorCtr="0">
            <a:noAutofit/>
          </a:bodyPr>
          <a:lstStyle/>
          <a:p>
            <a:pPr>
              <a:lnSpc>
                <a:spcPct val="150000"/>
              </a:lnSpc>
              <a:defRPr sz="1800">
                <a:solidFill>
                  <a:srgbClr val="4C5056"/>
                </a:solidFill>
                <a:latin typeface="Aileron Bold"/>
                <a:ea typeface="Aileron Bold"/>
                <a:cs typeface="Aileron Bold"/>
                <a:sym typeface="Aileron"/>
              </a:defRPr>
            </a:pPr>
            <a:endParaRPr lang="en-US" b="0" dirty="0">
              <a:latin typeface="Inter Light" panose="02000503000000020004" pitchFamily="2" charset="0"/>
              <a:ea typeface="Inter Light" panose="02000503000000020004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C3DC45F-584A-D50A-9A7B-D7A70884C1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24" t="10139" r="28249" b="45003"/>
          <a:stretch/>
        </p:blipFill>
        <p:spPr>
          <a:xfrm>
            <a:off x="5739310" y="5872821"/>
            <a:ext cx="713380" cy="537088"/>
          </a:xfrm>
          <a:prstGeom prst="rect">
            <a:avLst/>
          </a:prstGeom>
        </p:spPr>
      </p:pic>
      <p:sp>
        <p:nvSpPr>
          <p:cNvPr id="25" name="Opacity">
            <a:extLst>
              <a:ext uri="{FF2B5EF4-FFF2-40B4-BE49-F238E27FC236}">
                <a16:creationId xmlns:a16="http://schemas.microsoft.com/office/drawing/2014/main" id="{6F0398BF-CB2D-02E8-E1AD-CFB519B40EC6}"/>
              </a:ext>
            </a:extLst>
          </p:cNvPr>
          <p:cNvSpPr/>
          <p:nvPr/>
        </p:nvSpPr>
        <p:spPr>
          <a:xfrm>
            <a:off x="640991" y="2024244"/>
            <a:ext cx="5949456" cy="868733"/>
          </a:xfrm>
          <a:prstGeom prst="rect">
            <a:avLst/>
          </a:prstGeom>
          <a:noFill/>
          <a:ln w="12700">
            <a:miter lim="400000"/>
          </a:ln>
        </p:spPr>
        <p:txBody>
          <a:bodyPr lIns="0" tIns="0" rIns="0" bIns="0" anchor="ctr"/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 sz="55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Inter ExtraBold" panose="02000503000000020004" pitchFamily="2" charset="0"/>
                <a:ea typeface="Inter ExtraBold" panose="02000503000000020004" pitchFamily="2" charset="0"/>
              </a:rPr>
              <a:t>Game Concepts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 sz="55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Inter ExtraBold" panose="02000503000000020004" pitchFamily="2" charset="0"/>
                <a:ea typeface="Inter ExtraBold" panose="02000503000000020004" pitchFamily="2" charset="0"/>
              </a:rPr>
              <a:t>Purpose</a:t>
            </a:r>
          </a:p>
        </p:txBody>
      </p:sp>
      <p:sp>
        <p:nvSpPr>
          <p:cNvPr id="26" name="Opacity">
            <a:extLst>
              <a:ext uri="{FF2B5EF4-FFF2-40B4-BE49-F238E27FC236}">
                <a16:creationId xmlns:a16="http://schemas.microsoft.com/office/drawing/2014/main" id="{215D0EE3-2DA9-E32E-B6ED-D29BA8CE93E5}"/>
              </a:ext>
            </a:extLst>
          </p:cNvPr>
          <p:cNvSpPr/>
          <p:nvPr/>
        </p:nvSpPr>
        <p:spPr>
          <a:xfrm>
            <a:off x="402483" y="842607"/>
            <a:ext cx="3213236" cy="667176"/>
          </a:xfrm>
          <a:prstGeom prst="rect">
            <a:avLst/>
          </a:prstGeom>
          <a:noFill/>
          <a:ln w="12700">
            <a:miter lim="400000"/>
          </a:ln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 sz="55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pPr>
            <a:r>
              <a:rPr lang="en-US" sz="3200" b="1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Inter ExtraBold" panose="02000503000000020004" pitchFamily="2" charset="0"/>
                <a:ea typeface="Inter ExtraBold" panose="02000503000000020004" pitchFamily="2" charset="0"/>
              </a:rPr>
              <a:t>Introduction</a:t>
            </a:r>
          </a:p>
        </p:txBody>
      </p:sp>
      <p:sp>
        <p:nvSpPr>
          <p:cNvPr id="32" name="Rectangle 6">
            <a:extLst>
              <a:ext uri="{FF2B5EF4-FFF2-40B4-BE49-F238E27FC236}">
                <a16:creationId xmlns:a16="http://schemas.microsoft.com/office/drawing/2014/main" id="{4331C4F5-B9F1-D47B-56F9-C85F889D39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3810000" cy="0"/>
          </a:xfrm>
          <a:prstGeom prst="rect">
            <a:avLst/>
          </a:prstGeom>
          <a:solidFill>
            <a:srgbClr val="34354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Söhne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EA511E94-5EC3-37C1-FA05-94820F9477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064"/>
          <a:stretch/>
        </p:blipFill>
        <p:spPr>
          <a:xfrm>
            <a:off x="7805507" y="142278"/>
            <a:ext cx="4312520" cy="6639289"/>
          </a:xfrm>
          <a:prstGeom prst="rect">
            <a:avLst/>
          </a:prstGeom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1412931D-4B58-645D-B662-A21B833D10D4}"/>
              </a:ext>
            </a:extLst>
          </p:cNvPr>
          <p:cNvGrpSpPr/>
          <p:nvPr/>
        </p:nvGrpSpPr>
        <p:grpSpPr>
          <a:xfrm>
            <a:off x="7156450" y="320063"/>
            <a:ext cx="1045088" cy="1045089"/>
            <a:chOff x="14478000" y="3713321"/>
            <a:chExt cx="1016000" cy="1016001"/>
          </a:xfrm>
        </p:grpSpPr>
        <p:sp>
          <p:nvSpPr>
            <p:cNvPr id="59" name="Square">
              <a:extLst>
                <a:ext uri="{FF2B5EF4-FFF2-40B4-BE49-F238E27FC236}">
                  <a16:creationId xmlns:a16="http://schemas.microsoft.com/office/drawing/2014/main" id="{B5233B3E-28AF-9B6F-2D5F-18B26A7F44BD}"/>
                </a:ext>
              </a:extLst>
            </p:cNvPr>
            <p:cNvSpPr/>
            <p:nvPr/>
          </p:nvSpPr>
          <p:spPr>
            <a:xfrm>
              <a:off x="14541500" y="3776821"/>
              <a:ext cx="889000" cy="889001"/>
            </a:xfrm>
            <a:prstGeom prst="rect">
              <a:avLst/>
            </a:prstGeom>
            <a:solidFill>
              <a:srgbClr val="30353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b="0">
                <a:latin typeface="Inter Light" panose="02000503000000020004" pitchFamily="2" charset="0"/>
              </a:endParaRPr>
            </a:p>
          </p:txBody>
        </p:sp>
        <p:sp>
          <p:nvSpPr>
            <p:cNvPr id="60" name="Square">
              <a:extLst>
                <a:ext uri="{FF2B5EF4-FFF2-40B4-BE49-F238E27FC236}">
                  <a16:creationId xmlns:a16="http://schemas.microsoft.com/office/drawing/2014/main" id="{61B6B056-B0FA-2EF0-16B3-5AC555C070B8}"/>
                </a:ext>
              </a:extLst>
            </p:cNvPr>
            <p:cNvSpPr/>
            <p:nvPr/>
          </p:nvSpPr>
          <p:spPr>
            <a:xfrm>
              <a:off x="14478000" y="3713321"/>
              <a:ext cx="1016000" cy="1016001"/>
            </a:xfrm>
            <a:prstGeom prst="rect">
              <a:avLst/>
            </a:prstGeom>
            <a:noFill/>
            <a:ln w="12700" cap="flat">
              <a:solidFill>
                <a:srgbClr val="C8CBD1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b="0">
                <a:latin typeface="Inter Light" panose="02000503000000020004" pitchFamily="2" charset="0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636A5301-0EC0-51B7-6DDC-79C7625F1CC6}"/>
              </a:ext>
            </a:extLst>
          </p:cNvPr>
          <p:cNvGrpSpPr/>
          <p:nvPr/>
        </p:nvGrpSpPr>
        <p:grpSpPr>
          <a:xfrm>
            <a:off x="7156450" y="2956742"/>
            <a:ext cx="1045088" cy="1045088"/>
            <a:chOff x="14478000" y="6350000"/>
            <a:chExt cx="1016000" cy="1016000"/>
          </a:xfrm>
        </p:grpSpPr>
        <p:sp>
          <p:nvSpPr>
            <p:cNvPr id="62" name="Square">
              <a:extLst>
                <a:ext uri="{FF2B5EF4-FFF2-40B4-BE49-F238E27FC236}">
                  <a16:creationId xmlns:a16="http://schemas.microsoft.com/office/drawing/2014/main" id="{37866A1F-1723-5CFB-330D-29D6E51EBD00}"/>
                </a:ext>
              </a:extLst>
            </p:cNvPr>
            <p:cNvSpPr/>
            <p:nvPr/>
          </p:nvSpPr>
          <p:spPr>
            <a:xfrm>
              <a:off x="14541500" y="6413499"/>
              <a:ext cx="889000" cy="889001"/>
            </a:xfrm>
            <a:prstGeom prst="rect">
              <a:avLst/>
            </a:prstGeom>
            <a:solidFill>
              <a:srgbClr val="67718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b="0">
                <a:latin typeface="Inter Light" panose="02000503000000020004" pitchFamily="2" charset="0"/>
              </a:endParaRPr>
            </a:p>
          </p:txBody>
        </p:sp>
        <p:sp>
          <p:nvSpPr>
            <p:cNvPr id="63" name="Square">
              <a:extLst>
                <a:ext uri="{FF2B5EF4-FFF2-40B4-BE49-F238E27FC236}">
                  <a16:creationId xmlns:a16="http://schemas.microsoft.com/office/drawing/2014/main" id="{CBBF88E4-2CBF-E7ED-4890-B5D8AAEE932E}"/>
                </a:ext>
              </a:extLst>
            </p:cNvPr>
            <p:cNvSpPr/>
            <p:nvPr/>
          </p:nvSpPr>
          <p:spPr>
            <a:xfrm>
              <a:off x="14478000" y="6350000"/>
              <a:ext cx="1016000" cy="1016000"/>
            </a:xfrm>
            <a:prstGeom prst="rect">
              <a:avLst/>
            </a:prstGeom>
            <a:noFill/>
            <a:ln w="12700" cap="flat">
              <a:solidFill>
                <a:srgbClr val="C8CBD1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b="0">
                <a:latin typeface="Inter Light" panose="02000503000000020004" pitchFamily="2" charset="0"/>
              </a:endParaRP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5BF596D4-7974-8E7D-8392-7C558A35B5C6}"/>
              </a:ext>
            </a:extLst>
          </p:cNvPr>
          <p:cNvGrpSpPr/>
          <p:nvPr/>
        </p:nvGrpSpPr>
        <p:grpSpPr>
          <a:xfrm>
            <a:off x="7156450" y="5593420"/>
            <a:ext cx="1045088" cy="1045089"/>
            <a:chOff x="14478000" y="8986678"/>
            <a:chExt cx="1016000" cy="1016001"/>
          </a:xfrm>
        </p:grpSpPr>
        <p:sp>
          <p:nvSpPr>
            <p:cNvPr id="65" name="Square">
              <a:extLst>
                <a:ext uri="{FF2B5EF4-FFF2-40B4-BE49-F238E27FC236}">
                  <a16:creationId xmlns:a16="http://schemas.microsoft.com/office/drawing/2014/main" id="{029A66EF-4071-59F1-FB63-56E89A2F844D}"/>
                </a:ext>
              </a:extLst>
            </p:cNvPr>
            <p:cNvSpPr/>
            <p:nvPr/>
          </p:nvSpPr>
          <p:spPr>
            <a:xfrm>
              <a:off x="14541500" y="9050178"/>
              <a:ext cx="889000" cy="889001"/>
            </a:xfrm>
            <a:prstGeom prst="rect">
              <a:avLst/>
            </a:prstGeom>
            <a:solidFill>
              <a:srgbClr val="9AA2A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b="0">
                <a:latin typeface="Inter Light" panose="02000503000000020004" pitchFamily="2" charset="0"/>
              </a:endParaRPr>
            </a:p>
          </p:txBody>
        </p:sp>
        <p:sp>
          <p:nvSpPr>
            <p:cNvPr id="66" name="Square">
              <a:extLst>
                <a:ext uri="{FF2B5EF4-FFF2-40B4-BE49-F238E27FC236}">
                  <a16:creationId xmlns:a16="http://schemas.microsoft.com/office/drawing/2014/main" id="{1CB23742-0E6C-740F-5FCC-D79EF44F15FC}"/>
                </a:ext>
              </a:extLst>
            </p:cNvPr>
            <p:cNvSpPr/>
            <p:nvPr/>
          </p:nvSpPr>
          <p:spPr>
            <a:xfrm>
              <a:off x="14478000" y="8986678"/>
              <a:ext cx="1016000" cy="1016001"/>
            </a:xfrm>
            <a:prstGeom prst="rect">
              <a:avLst/>
            </a:prstGeom>
            <a:noFill/>
            <a:ln w="12700" cap="flat">
              <a:solidFill>
                <a:srgbClr val="C8CBD1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b="0">
                <a:latin typeface="Inter Light" panose="02000503000000020004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6176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5" grpId="0" animBg="1"/>
      <p:bldP spid="2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50000"/>
              </a:schemeClr>
            </a:gs>
            <a:gs pos="74000">
              <a:schemeClr val="accent6">
                <a:lumMod val="60000"/>
                <a:lumOff val="4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100000">
              <a:schemeClr val="accent6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quare">
            <a:extLst>
              <a:ext uri="{FF2B5EF4-FFF2-40B4-BE49-F238E27FC236}">
                <a16:creationId xmlns:a16="http://schemas.microsoft.com/office/drawing/2014/main" id="{CB98418D-9D10-41A2-635B-99C5E3AA0FFD}"/>
              </a:ext>
            </a:extLst>
          </p:cNvPr>
          <p:cNvSpPr/>
          <p:nvPr/>
        </p:nvSpPr>
        <p:spPr>
          <a:xfrm>
            <a:off x="90752" y="117111"/>
            <a:ext cx="11974248" cy="6639289"/>
          </a:xfrm>
          <a:prstGeom prst="rect">
            <a:avLst/>
          </a:prstGeom>
          <a:solidFill>
            <a:srgbClr val="F6F8FF"/>
          </a:solidFill>
          <a:ln w="12700" cap="flat">
            <a:noFill/>
            <a:miter lim="400000"/>
          </a:ln>
          <a:effectLst/>
        </p:spPr>
        <p:txBody>
          <a:bodyPr wrap="square" lIns="0" tIns="0" rIns="0" bIns="1005840" numCol="1" anchor="b" anchorCtr="0">
            <a:noAutofit/>
          </a:bodyPr>
          <a:lstStyle/>
          <a:p>
            <a:pPr>
              <a:lnSpc>
                <a:spcPct val="150000"/>
              </a:lnSpc>
              <a:defRPr sz="1800">
                <a:solidFill>
                  <a:srgbClr val="4C5056"/>
                </a:solidFill>
                <a:latin typeface="Aileron Bold"/>
                <a:ea typeface="Aileron Bold"/>
                <a:cs typeface="Aileron Bold"/>
                <a:sym typeface="Aileron"/>
              </a:defRPr>
            </a:pPr>
            <a:endParaRPr lang="en-US" b="0" dirty="0">
              <a:latin typeface="Inter Light" panose="02000503000000020004" pitchFamily="2" charset="0"/>
              <a:ea typeface="Inter Light" panose="02000503000000020004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C3DC45F-584A-D50A-9A7B-D7A70884C1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24" t="10139" r="28249" b="45003"/>
          <a:stretch/>
        </p:blipFill>
        <p:spPr>
          <a:xfrm>
            <a:off x="5739310" y="5872821"/>
            <a:ext cx="713380" cy="537088"/>
          </a:xfrm>
          <a:prstGeom prst="rect">
            <a:avLst/>
          </a:prstGeom>
        </p:spPr>
      </p:pic>
      <p:sp>
        <p:nvSpPr>
          <p:cNvPr id="25" name="Opacity">
            <a:extLst>
              <a:ext uri="{FF2B5EF4-FFF2-40B4-BE49-F238E27FC236}">
                <a16:creationId xmlns:a16="http://schemas.microsoft.com/office/drawing/2014/main" id="{6F0398BF-CB2D-02E8-E1AD-CFB519B40EC6}"/>
              </a:ext>
            </a:extLst>
          </p:cNvPr>
          <p:cNvSpPr/>
          <p:nvPr/>
        </p:nvSpPr>
        <p:spPr>
          <a:xfrm>
            <a:off x="6174738" y="2001974"/>
            <a:ext cx="5444233" cy="3266712"/>
          </a:xfrm>
          <a:prstGeom prst="rect">
            <a:avLst/>
          </a:prstGeom>
          <a:noFill/>
          <a:ln w="12700">
            <a:miter lim="400000"/>
          </a:ln>
        </p:spPr>
        <p:txBody>
          <a:bodyPr lIns="0" tIns="0" rIns="0" bIns="0" anchor="ctr"/>
          <a:lstStyle/>
          <a:p>
            <a:pPr marL="457200" indent="-457200">
              <a:lnSpc>
                <a:spcPct val="120000"/>
              </a:lnSpc>
              <a:buFont typeface="Wingdings" panose="05000000000000000000" pitchFamily="2" charset="2"/>
              <a:buChar char="q"/>
              <a:defRPr sz="55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Inter ExtraBold" panose="02000503000000020004" pitchFamily="2" charset="0"/>
                <a:ea typeface="Inter ExtraBold" panose="02000503000000020004" pitchFamily="2" charset="0"/>
              </a:rPr>
              <a:t>Game Objective</a:t>
            </a:r>
          </a:p>
          <a:p>
            <a:pPr marL="457200" indent="-457200">
              <a:lnSpc>
                <a:spcPct val="120000"/>
              </a:lnSpc>
              <a:buFont typeface="Wingdings" panose="05000000000000000000" pitchFamily="2" charset="2"/>
              <a:buChar char="q"/>
              <a:defRPr sz="55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Inter ExtraBold" panose="02000503000000020004" pitchFamily="2" charset="0"/>
                <a:ea typeface="Inter ExtraBold" panose="02000503000000020004" pitchFamily="2" charset="0"/>
              </a:rPr>
              <a:t>What player have to achieve?</a:t>
            </a:r>
          </a:p>
          <a:p>
            <a:pPr>
              <a:lnSpc>
                <a:spcPct val="120000"/>
              </a:lnSpc>
              <a:defRPr sz="55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pP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  <a:latin typeface="Inter ExtraBold" panose="02000503000000020004" pitchFamily="2" charset="0"/>
              <a:ea typeface="Inter ExtraBold" panose="02000503000000020004" pitchFamily="2" charset="0"/>
            </a:endParaRPr>
          </a:p>
        </p:txBody>
      </p:sp>
      <p:sp>
        <p:nvSpPr>
          <p:cNvPr id="26" name="Opacity">
            <a:extLst>
              <a:ext uri="{FF2B5EF4-FFF2-40B4-BE49-F238E27FC236}">
                <a16:creationId xmlns:a16="http://schemas.microsoft.com/office/drawing/2014/main" id="{215D0EE3-2DA9-E32E-B6ED-D29BA8CE93E5}"/>
              </a:ext>
            </a:extLst>
          </p:cNvPr>
          <p:cNvSpPr/>
          <p:nvPr/>
        </p:nvSpPr>
        <p:spPr>
          <a:xfrm>
            <a:off x="5823088" y="1871886"/>
            <a:ext cx="3259547" cy="667176"/>
          </a:xfrm>
          <a:prstGeom prst="rect">
            <a:avLst/>
          </a:prstGeom>
          <a:noFill/>
          <a:ln w="12700">
            <a:miter lim="400000"/>
          </a:ln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 sz="55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pPr>
            <a:r>
              <a:rPr lang="en-US" sz="2800" b="1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Inter ExtraBold" panose="02000503000000020004" pitchFamily="2" charset="0"/>
                <a:ea typeface="Inter ExtraBold" panose="02000503000000020004" pitchFamily="2" charset="0"/>
              </a:rPr>
              <a:t>Objective</a:t>
            </a:r>
          </a:p>
        </p:txBody>
      </p:sp>
      <p:sp>
        <p:nvSpPr>
          <p:cNvPr id="32" name="Rectangle 6">
            <a:extLst>
              <a:ext uri="{FF2B5EF4-FFF2-40B4-BE49-F238E27FC236}">
                <a16:creationId xmlns:a16="http://schemas.microsoft.com/office/drawing/2014/main" id="{4331C4F5-B9F1-D47B-56F9-C85F889D39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3810000" cy="0"/>
          </a:xfrm>
          <a:prstGeom prst="rect">
            <a:avLst/>
          </a:prstGeom>
          <a:solidFill>
            <a:srgbClr val="34354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Söhne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EA511E94-5EC3-37C1-FA05-94820F9477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16" r="703"/>
          <a:stretch/>
        </p:blipFill>
        <p:spPr>
          <a:xfrm>
            <a:off x="90751" y="117111"/>
            <a:ext cx="4648389" cy="6639289"/>
          </a:xfrm>
          <a:prstGeom prst="rect">
            <a:avLst/>
          </a:prstGeom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1412931D-4B58-645D-B662-A21B833D10D4}"/>
              </a:ext>
            </a:extLst>
          </p:cNvPr>
          <p:cNvGrpSpPr/>
          <p:nvPr/>
        </p:nvGrpSpPr>
        <p:grpSpPr>
          <a:xfrm>
            <a:off x="4226165" y="280090"/>
            <a:ext cx="1045088" cy="1045089"/>
            <a:chOff x="14478000" y="3713321"/>
            <a:chExt cx="1016000" cy="1016001"/>
          </a:xfrm>
        </p:grpSpPr>
        <p:sp>
          <p:nvSpPr>
            <p:cNvPr id="59" name="Square">
              <a:extLst>
                <a:ext uri="{FF2B5EF4-FFF2-40B4-BE49-F238E27FC236}">
                  <a16:creationId xmlns:a16="http://schemas.microsoft.com/office/drawing/2014/main" id="{B5233B3E-28AF-9B6F-2D5F-18B26A7F44BD}"/>
                </a:ext>
              </a:extLst>
            </p:cNvPr>
            <p:cNvSpPr/>
            <p:nvPr/>
          </p:nvSpPr>
          <p:spPr>
            <a:xfrm>
              <a:off x="14541500" y="3776821"/>
              <a:ext cx="889000" cy="889001"/>
            </a:xfrm>
            <a:prstGeom prst="rect">
              <a:avLst/>
            </a:prstGeom>
            <a:solidFill>
              <a:srgbClr val="30353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b="0">
                <a:latin typeface="Inter Light" panose="02000503000000020004" pitchFamily="2" charset="0"/>
              </a:endParaRPr>
            </a:p>
          </p:txBody>
        </p:sp>
        <p:sp>
          <p:nvSpPr>
            <p:cNvPr id="60" name="Square">
              <a:extLst>
                <a:ext uri="{FF2B5EF4-FFF2-40B4-BE49-F238E27FC236}">
                  <a16:creationId xmlns:a16="http://schemas.microsoft.com/office/drawing/2014/main" id="{61B6B056-B0FA-2EF0-16B3-5AC555C070B8}"/>
                </a:ext>
              </a:extLst>
            </p:cNvPr>
            <p:cNvSpPr/>
            <p:nvPr/>
          </p:nvSpPr>
          <p:spPr>
            <a:xfrm>
              <a:off x="14478000" y="3713321"/>
              <a:ext cx="1016000" cy="1016001"/>
            </a:xfrm>
            <a:prstGeom prst="rect">
              <a:avLst/>
            </a:prstGeom>
            <a:noFill/>
            <a:ln w="12700" cap="flat">
              <a:solidFill>
                <a:srgbClr val="C8CBD1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b="0">
                <a:latin typeface="Inter Light" panose="02000503000000020004" pitchFamily="2" charset="0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636A5301-0EC0-51B7-6DDC-79C7625F1CC6}"/>
              </a:ext>
            </a:extLst>
          </p:cNvPr>
          <p:cNvGrpSpPr/>
          <p:nvPr/>
        </p:nvGrpSpPr>
        <p:grpSpPr>
          <a:xfrm>
            <a:off x="4226165" y="2916769"/>
            <a:ext cx="1045088" cy="1045088"/>
            <a:chOff x="14478000" y="6350000"/>
            <a:chExt cx="1016000" cy="1016000"/>
          </a:xfrm>
        </p:grpSpPr>
        <p:sp>
          <p:nvSpPr>
            <p:cNvPr id="62" name="Square">
              <a:extLst>
                <a:ext uri="{FF2B5EF4-FFF2-40B4-BE49-F238E27FC236}">
                  <a16:creationId xmlns:a16="http://schemas.microsoft.com/office/drawing/2014/main" id="{37866A1F-1723-5CFB-330D-29D6E51EBD00}"/>
                </a:ext>
              </a:extLst>
            </p:cNvPr>
            <p:cNvSpPr/>
            <p:nvPr/>
          </p:nvSpPr>
          <p:spPr>
            <a:xfrm>
              <a:off x="14541500" y="6413499"/>
              <a:ext cx="889000" cy="889001"/>
            </a:xfrm>
            <a:prstGeom prst="rect">
              <a:avLst/>
            </a:prstGeom>
            <a:solidFill>
              <a:srgbClr val="67718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b="0">
                <a:latin typeface="Inter Light" panose="02000503000000020004" pitchFamily="2" charset="0"/>
              </a:endParaRPr>
            </a:p>
          </p:txBody>
        </p:sp>
        <p:sp>
          <p:nvSpPr>
            <p:cNvPr id="63" name="Square">
              <a:extLst>
                <a:ext uri="{FF2B5EF4-FFF2-40B4-BE49-F238E27FC236}">
                  <a16:creationId xmlns:a16="http://schemas.microsoft.com/office/drawing/2014/main" id="{CBBF88E4-2CBF-E7ED-4890-B5D8AAEE932E}"/>
                </a:ext>
              </a:extLst>
            </p:cNvPr>
            <p:cNvSpPr/>
            <p:nvPr/>
          </p:nvSpPr>
          <p:spPr>
            <a:xfrm>
              <a:off x="14478000" y="6350000"/>
              <a:ext cx="1016000" cy="1016000"/>
            </a:xfrm>
            <a:prstGeom prst="rect">
              <a:avLst/>
            </a:prstGeom>
            <a:noFill/>
            <a:ln w="12700" cap="flat">
              <a:solidFill>
                <a:srgbClr val="C8CBD1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b="0">
                <a:latin typeface="Inter Light" panose="02000503000000020004" pitchFamily="2" charset="0"/>
              </a:endParaRP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5BF596D4-7974-8E7D-8392-7C558A35B5C6}"/>
              </a:ext>
            </a:extLst>
          </p:cNvPr>
          <p:cNvGrpSpPr/>
          <p:nvPr/>
        </p:nvGrpSpPr>
        <p:grpSpPr>
          <a:xfrm>
            <a:off x="4226165" y="5553447"/>
            <a:ext cx="1045088" cy="1045089"/>
            <a:chOff x="14478000" y="8986678"/>
            <a:chExt cx="1016000" cy="1016001"/>
          </a:xfrm>
        </p:grpSpPr>
        <p:sp>
          <p:nvSpPr>
            <p:cNvPr id="65" name="Square">
              <a:extLst>
                <a:ext uri="{FF2B5EF4-FFF2-40B4-BE49-F238E27FC236}">
                  <a16:creationId xmlns:a16="http://schemas.microsoft.com/office/drawing/2014/main" id="{029A66EF-4071-59F1-FB63-56E89A2F844D}"/>
                </a:ext>
              </a:extLst>
            </p:cNvPr>
            <p:cNvSpPr/>
            <p:nvPr/>
          </p:nvSpPr>
          <p:spPr>
            <a:xfrm>
              <a:off x="14541500" y="9050178"/>
              <a:ext cx="889000" cy="889001"/>
            </a:xfrm>
            <a:prstGeom prst="rect">
              <a:avLst/>
            </a:prstGeom>
            <a:solidFill>
              <a:srgbClr val="9AA2A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b="0">
                <a:latin typeface="Inter Light" panose="02000503000000020004" pitchFamily="2" charset="0"/>
              </a:endParaRPr>
            </a:p>
          </p:txBody>
        </p:sp>
        <p:sp>
          <p:nvSpPr>
            <p:cNvPr id="66" name="Square">
              <a:extLst>
                <a:ext uri="{FF2B5EF4-FFF2-40B4-BE49-F238E27FC236}">
                  <a16:creationId xmlns:a16="http://schemas.microsoft.com/office/drawing/2014/main" id="{1CB23742-0E6C-740F-5FCC-D79EF44F15FC}"/>
                </a:ext>
              </a:extLst>
            </p:cNvPr>
            <p:cNvSpPr/>
            <p:nvPr/>
          </p:nvSpPr>
          <p:spPr>
            <a:xfrm>
              <a:off x="14478000" y="8986678"/>
              <a:ext cx="1016000" cy="1016001"/>
            </a:xfrm>
            <a:prstGeom prst="rect">
              <a:avLst/>
            </a:prstGeom>
            <a:noFill/>
            <a:ln w="12700" cap="flat">
              <a:solidFill>
                <a:srgbClr val="C8CBD1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b="0">
                <a:latin typeface="Inter Light" panose="02000503000000020004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993269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5" grpId="0" animBg="1"/>
      <p:bldP spid="2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50000"/>
              </a:schemeClr>
            </a:gs>
            <a:gs pos="74000">
              <a:schemeClr val="accent6">
                <a:lumMod val="60000"/>
                <a:lumOff val="4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100000">
              <a:schemeClr val="accent6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quare">
            <a:extLst>
              <a:ext uri="{FF2B5EF4-FFF2-40B4-BE49-F238E27FC236}">
                <a16:creationId xmlns:a16="http://schemas.microsoft.com/office/drawing/2014/main" id="{CB98418D-9D10-41A2-635B-99C5E3AA0FFD}"/>
              </a:ext>
            </a:extLst>
          </p:cNvPr>
          <p:cNvSpPr/>
          <p:nvPr/>
        </p:nvSpPr>
        <p:spPr>
          <a:xfrm>
            <a:off x="90752" y="117111"/>
            <a:ext cx="11974248" cy="6639289"/>
          </a:xfrm>
          <a:prstGeom prst="rect">
            <a:avLst/>
          </a:prstGeom>
          <a:solidFill>
            <a:srgbClr val="F6F8FF"/>
          </a:solidFill>
          <a:ln w="12700" cap="flat">
            <a:noFill/>
            <a:miter lim="400000"/>
          </a:ln>
          <a:effectLst/>
        </p:spPr>
        <p:txBody>
          <a:bodyPr wrap="square" lIns="0" tIns="0" rIns="0" bIns="1005840" numCol="1" anchor="b" anchorCtr="0">
            <a:noAutofit/>
          </a:bodyPr>
          <a:lstStyle/>
          <a:p>
            <a:pPr>
              <a:lnSpc>
                <a:spcPct val="150000"/>
              </a:lnSpc>
              <a:defRPr sz="1800">
                <a:solidFill>
                  <a:srgbClr val="4C5056"/>
                </a:solidFill>
                <a:latin typeface="Aileron Bold"/>
                <a:ea typeface="Aileron Bold"/>
                <a:cs typeface="Aileron Bold"/>
                <a:sym typeface="Aileron"/>
              </a:defRPr>
            </a:pPr>
            <a:endParaRPr lang="en-US" b="0" dirty="0">
              <a:latin typeface="Inter Light" panose="02000503000000020004" pitchFamily="2" charset="0"/>
              <a:ea typeface="Inter Light" panose="02000503000000020004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C3DC45F-584A-D50A-9A7B-D7A70884C1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24" t="10139" r="28249" b="45003"/>
          <a:stretch/>
        </p:blipFill>
        <p:spPr>
          <a:xfrm>
            <a:off x="5739310" y="5872821"/>
            <a:ext cx="713380" cy="537088"/>
          </a:xfrm>
          <a:prstGeom prst="rect">
            <a:avLst/>
          </a:prstGeom>
        </p:spPr>
      </p:pic>
      <p:sp>
        <p:nvSpPr>
          <p:cNvPr id="32" name="Rectangle 6">
            <a:extLst>
              <a:ext uri="{FF2B5EF4-FFF2-40B4-BE49-F238E27FC236}">
                <a16:creationId xmlns:a16="http://schemas.microsoft.com/office/drawing/2014/main" id="{4331C4F5-B9F1-D47B-56F9-C85F889D39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3810000" cy="0"/>
          </a:xfrm>
          <a:prstGeom prst="rect">
            <a:avLst/>
          </a:prstGeom>
          <a:solidFill>
            <a:srgbClr val="34354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Söhne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Square">
            <a:extLst>
              <a:ext uri="{FF2B5EF4-FFF2-40B4-BE49-F238E27FC236}">
                <a16:creationId xmlns:a16="http://schemas.microsoft.com/office/drawing/2014/main" id="{BF7DEB14-0329-D93E-6389-22CA9862076F}"/>
              </a:ext>
            </a:extLst>
          </p:cNvPr>
          <p:cNvSpPr/>
          <p:nvPr/>
        </p:nvSpPr>
        <p:spPr>
          <a:xfrm>
            <a:off x="4692882" y="596862"/>
            <a:ext cx="3681852" cy="2832138"/>
          </a:xfrm>
          <a:prstGeom prst="rect">
            <a:avLst/>
          </a:prstGeom>
          <a:solidFill>
            <a:srgbClr val="1F2125">
              <a:alpha val="70000"/>
            </a:srgbClr>
          </a:solidFill>
          <a:ln w="12700" cap="flat">
            <a:noFill/>
            <a:miter lim="400000"/>
          </a:ln>
          <a:effectLst/>
        </p:spPr>
        <p:txBody>
          <a:bodyPr wrap="square" lIns="0" tIns="0" rIns="0" bIns="1005840" numCol="1" anchor="b" anchorCtr="0">
            <a:noAutofit/>
          </a:bodyPr>
          <a:lstStyle/>
          <a:p>
            <a:pPr algn="ctr" defTabSz="825500" hangingPunct="0">
              <a:lnSpc>
                <a:spcPct val="150000"/>
              </a:lnSpc>
              <a:defRPr sz="1800">
                <a:solidFill>
                  <a:srgbClr val="F6F8FF"/>
                </a:solidFill>
                <a:latin typeface="Aileron Bold"/>
                <a:ea typeface="Aileron Bold"/>
                <a:cs typeface="Aileron Bold"/>
                <a:sym typeface="Aileron"/>
              </a:defRPr>
            </a:pPr>
            <a:r>
              <a:rPr lang="en-US" b="1" kern="0" dirty="0">
                <a:solidFill>
                  <a:srgbClr val="F6F8FF"/>
                </a:solidFill>
                <a:latin typeface="Inter" panose="02000503000000020004" pitchFamily="2" charset="0"/>
                <a:ea typeface="Inter" panose="02000503000000020004" pitchFamily="2" charset="0"/>
                <a:cs typeface="Aileron Bold"/>
                <a:sym typeface="Aileron"/>
              </a:rPr>
              <a:t>To move right.</a:t>
            </a:r>
          </a:p>
          <a:p>
            <a:pPr algn="ctr" defTabSz="825500" hangingPunct="0">
              <a:lnSpc>
                <a:spcPct val="150000"/>
              </a:lnSpc>
              <a:defRPr sz="1800">
                <a:solidFill>
                  <a:srgbClr val="F6F8FF"/>
                </a:solidFill>
                <a:latin typeface="Aileron Bold"/>
                <a:ea typeface="Aileron Bold"/>
                <a:cs typeface="Aileron Bold"/>
                <a:sym typeface="Aileron"/>
              </a:defRPr>
            </a:pPr>
            <a:r>
              <a:rPr lang="en-US" b="1" kern="0" dirty="0">
                <a:solidFill>
                  <a:srgbClr val="F6F8FF"/>
                </a:solidFill>
                <a:latin typeface="Inter" panose="02000503000000020004" pitchFamily="2" charset="0"/>
                <a:ea typeface="Inter" panose="02000503000000020004" pitchFamily="2" charset="0"/>
                <a:cs typeface="Aileron Bold"/>
                <a:sym typeface="Aileron"/>
              </a:rPr>
              <a:t>A</a:t>
            </a:r>
          </a:p>
        </p:txBody>
      </p:sp>
      <p:sp>
        <p:nvSpPr>
          <p:cNvPr id="12" name="Square">
            <a:extLst>
              <a:ext uri="{FF2B5EF4-FFF2-40B4-BE49-F238E27FC236}">
                <a16:creationId xmlns:a16="http://schemas.microsoft.com/office/drawing/2014/main" id="{121FB459-8FF3-0CA2-E35D-7B9C616D7C40}"/>
              </a:ext>
            </a:extLst>
          </p:cNvPr>
          <p:cNvSpPr/>
          <p:nvPr/>
        </p:nvSpPr>
        <p:spPr>
          <a:xfrm>
            <a:off x="8361333" y="596862"/>
            <a:ext cx="3681852" cy="2832138"/>
          </a:xfrm>
          <a:prstGeom prst="rect">
            <a:avLst/>
          </a:prstGeom>
          <a:solidFill>
            <a:srgbClr val="F6F8FF"/>
          </a:solidFill>
          <a:ln w="12700" cap="flat">
            <a:noFill/>
            <a:miter lim="400000"/>
          </a:ln>
          <a:effectLst/>
        </p:spPr>
        <p:txBody>
          <a:bodyPr wrap="square" lIns="0" tIns="0" rIns="0" bIns="1005840" numCol="1" anchor="b" anchorCtr="0">
            <a:noAutofit/>
          </a:bodyPr>
          <a:lstStyle/>
          <a:p>
            <a:pPr algn="ctr" defTabSz="825500" hangingPunct="0">
              <a:lnSpc>
                <a:spcPct val="150000"/>
              </a:lnSpc>
              <a:defRPr sz="1800">
                <a:solidFill>
                  <a:srgbClr val="4C5056"/>
                </a:solidFill>
                <a:latin typeface="Aileron Bold"/>
                <a:ea typeface="Aileron Bold"/>
                <a:cs typeface="Aileron Bold"/>
                <a:sym typeface="Aileron"/>
              </a:defRPr>
            </a:pPr>
            <a:r>
              <a:rPr lang="en-US" sz="2400" dirty="0">
                <a:solidFill>
                  <a:srgbClr val="4C5056"/>
                </a:solidFill>
                <a:latin typeface="Aileron Bold"/>
                <a:ea typeface="Inter Light" panose="02000503000000020004" pitchFamily="2" charset="0"/>
                <a:cs typeface="Aileron Light"/>
                <a:sym typeface="Aileron"/>
              </a:rPr>
              <a:t>To move left.</a:t>
            </a:r>
          </a:p>
          <a:p>
            <a:pPr algn="ctr" defTabSz="825500" hangingPunct="0">
              <a:lnSpc>
                <a:spcPct val="150000"/>
              </a:lnSpc>
              <a:defRPr sz="1800">
                <a:solidFill>
                  <a:srgbClr val="4C5056"/>
                </a:solidFill>
                <a:latin typeface="Aileron Bold"/>
                <a:ea typeface="Aileron Bold"/>
                <a:cs typeface="Aileron Bold"/>
                <a:sym typeface="Aileron"/>
              </a:defRPr>
            </a:pPr>
            <a:r>
              <a:rPr lang="en-US" sz="2400" kern="0" dirty="0">
                <a:solidFill>
                  <a:srgbClr val="4C5056"/>
                </a:solidFill>
                <a:latin typeface="Aileron Bold"/>
                <a:ea typeface="Inter Light" panose="02000503000000020004" pitchFamily="2" charset="0"/>
                <a:cs typeface="Aileron Light"/>
                <a:sym typeface="Aileron"/>
              </a:rPr>
              <a:t>D</a:t>
            </a:r>
            <a:endParaRPr lang="en-US" sz="2400" kern="0" dirty="0">
              <a:solidFill>
                <a:srgbClr val="677180"/>
              </a:solidFill>
              <a:latin typeface="Inter Light" panose="02000503000000020004" pitchFamily="2" charset="0"/>
              <a:ea typeface="Inter Light" panose="02000503000000020004" pitchFamily="2" charset="0"/>
              <a:cs typeface="Aileron Light"/>
              <a:sym typeface="Aileron Light"/>
            </a:endParaRPr>
          </a:p>
        </p:txBody>
      </p:sp>
      <p:sp>
        <p:nvSpPr>
          <p:cNvPr id="13" name="Square">
            <a:extLst>
              <a:ext uri="{FF2B5EF4-FFF2-40B4-BE49-F238E27FC236}">
                <a16:creationId xmlns:a16="http://schemas.microsoft.com/office/drawing/2014/main" id="{3AB659A4-8841-1B90-0FC1-FA0A1AAB70A4}"/>
              </a:ext>
            </a:extLst>
          </p:cNvPr>
          <p:cNvSpPr/>
          <p:nvPr/>
        </p:nvSpPr>
        <p:spPr>
          <a:xfrm>
            <a:off x="4692882" y="3414109"/>
            <a:ext cx="3681852" cy="2832138"/>
          </a:xfrm>
          <a:prstGeom prst="rect">
            <a:avLst/>
          </a:prstGeom>
          <a:solidFill>
            <a:srgbClr val="F6F8FF"/>
          </a:solidFill>
          <a:ln w="12700" cap="flat">
            <a:noFill/>
            <a:miter lim="400000"/>
          </a:ln>
          <a:effectLst/>
        </p:spPr>
        <p:txBody>
          <a:bodyPr wrap="square" lIns="0" tIns="0" rIns="0" bIns="1005840" numCol="1" anchor="b" anchorCtr="0">
            <a:noAutofit/>
          </a:bodyPr>
          <a:lstStyle/>
          <a:p>
            <a:pPr algn="ctr" defTabSz="825500" hangingPunct="0">
              <a:lnSpc>
                <a:spcPct val="150000"/>
              </a:lnSpc>
              <a:defRPr sz="1800">
                <a:solidFill>
                  <a:srgbClr val="4C5056"/>
                </a:solidFill>
                <a:latin typeface="Aileron Bold"/>
                <a:ea typeface="Aileron Bold"/>
                <a:cs typeface="Aileron Bold"/>
                <a:sym typeface="Aileron"/>
              </a:defRPr>
            </a:pPr>
            <a:r>
              <a:rPr lang="en-US" sz="2400" kern="0" dirty="0">
                <a:solidFill>
                  <a:srgbClr val="677180"/>
                </a:solidFill>
                <a:latin typeface="Inter Light" panose="02000503000000020004" pitchFamily="2" charset="0"/>
                <a:ea typeface="Inter Light" panose="02000503000000020004" pitchFamily="2" charset="0"/>
                <a:cs typeface="Aileron Light"/>
                <a:sym typeface="Aileron Light"/>
              </a:rPr>
              <a:t>To shoot.</a:t>
            </a:r>
          </a:p>
          <a:p>
            <a:pPr algn="ctr" defTabSz="825500" hangingPunct="0">
              <a:lnSpc>
                <a:spcPct val="150000"/>
              </a:lnSpc>
              <a:defRPr sz="1800">
                <a:solidFill>
                  <a:srgbClr val="4C5056"/>
                </a:solidFill>
                <a:latin typeface="Aileron Bold"/>
                <a:ea typeface="Aileron Bold"/>
                <a:cs typeface="Aileron Bold"/>
                <a:sym typeface="Aileron"/>
              </a:defRPr>
            </a:pPr>
            <a:r>
              <a:rPr lang="en-US" sz="2400" kern="0" dirty="0">
                <a:solidFill>
                  <a:srgbClr val="677180"/>
                </a:solidFill>
                <a:latin typeface="Inter Light" panose="02000503000000020004" pitchFamily="2" charset="0"/>
                <a:ea typeface="Inter Light" panose="02000503000000020004" pitchFamily="2" charset="0"/>
                <a:cs typeface="Aileron Light"/>
                <a:sym typeface="Aileron Light"/>
              </a:rPr>
              <a:t>W</a:t>
            </a:r>
          </a:p>
        </p:txBody>
      </p:sp>
      <p:sp>
        <p:nvSpPr>
          <p:cNvPr id="14" name="Square">
            <a:extLst>
              <a:ext uri="{FF2B5EF4-FFF2-40B4-BE49-F238E27FC236}">
                <a16:creationId xmlns:a16="http://schemas.microsoft.com/office/drawing/2014/main" id="{FACE196F-F9DB-478D-0337-A232E268B9B8}"/>
              </a:ext>
            </a:extLst>
          </p:cNvPr>
          <p:cNvSpPr/>
          <p:nvPr/>
        </p:nvSpPr>
        <p:spPr>
          <a:xfrm>
            <a:off x="8374734" y="3421555"/>
            <a:ext cx="3681852" cy="2832138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1005840" numCol="1" anchor="b" anchorCtr="0">
            <a:noAutofit/>
          </a:bodyPr>
          <a:lstStyle/>
          <a:p>
            <a:pPr algn="ctr" defTabSz="825500" hangingPunct="0">
              <a:lnSpc>
                <a:spcPct val="150000"/>
              </a:lnSpc>
              <a:defRPr sz="1800">
                <a:solidFill>
                  <a:srgbClr val="F6F8FF"/>
                </a:solidFill>
                <a:latin typeface="Aileron Bold"/>
                <a:ea typeface="Aileron Bold"/>
                <a:cs typeface="Aileron Bold"/>
                <a:sym typeface="Aileron"/>
              </a:defRPr>
            </a:pPr>
            <a:endParaRPr lang="en-US" sz="2400" kern="0" dirty="0">
              <a:solidFill>
                <a:srgbClr val="F6F8FF"/>
              </a:solidFill>
              <a:latin typeface="Inter Light" panose="02000503000000020004" pitchFamily="2" charset="0"/>
              <a:ea typeface="Inter Light" panose="02000503000000020004" pitchFamily="2" charset="0"/>
              <a:cs typeface="Aileron Light"/>
              <a:sym typeface="Aileron Light"/>
            </a:endParaRPr>
          </a:p>
        </p:txBody>
      </p:sp>
      <p:sp>
        <p:nvSpPr>
          <p:cNvPr id="20" name="Opacity">
            <a:extLst>
              <a:ext uri="{FF2B5EF4-FFF2-40B4-BE49-F238E27FC236}">
                <a16:creationId xmlns:a16="http://schemas.microsoft.com/office/drawing/2014/main" id="{8603097F-DF43-6865-0238-BC42EB39F1E9}"/>
              </a:ext>
            </a:extLst>
          </p:cNvPr>
          <p:cNvSpPr/>
          <p:nvPr/>
        </p:nvSpPr>
        <p:spPr>
          <a:xfrm>
            <a:off x="376826" y="636700"/>
            <a:ext cx="4325803" cy="667176"/>
          </a:xfrm>
          <a:prstGeom prst="rect">
            <a:avLst/>
          </a:prstGeom>
          <a:noFill/>
          <a:ln w="12700">
            <a:miter lim="400000"/>
          </a:ln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 sz="55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pPr>
            <a:r>
              <a:rPr lang="en-US" sz="2800" b="1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Inter ExtraBold" panose="02000503000000020004" pitchFamily="2" charset="0"/>
                <a:ea typeface="Inter ExtraBold" panose="02000503000000020004" pitchFamily="2" charset="0"/>
              </a:rPr>
              <a:t>Game Mechanics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1F5A55D-7C6C-E5FA-302D-8C211C7F5E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81722" y="1880800"/>
            <a:ext cx="5151875" cy="4597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168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1" grpId="0" animBg="1"/>
      <p:bldP spid="12" grpId="0" animBg="1"/>
      <p:bldP spid="13" grpId="0" animBg="1"/>
      <p:bldP spid="14" grpId="0" animBg="1"/>
      <p:bldP spid="2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quare">
            <a:extLst>
              <a:ext uri="{FF2B5EF4-FFF2-40B4-BE49-F238E27FC236}">
                <a16:creationId xmlns:a16="http://schemas.microsoft.com/office/drawing/2014/main" id="{CB98418D-9D10-41A2-635B-99C5E3AA0FFD}"/>
              </a:ext>
            </a:extLst>
          </p:cNvPr>
          <p:cNvSpPr/>
          <p:nvPr/>
        </p:nvSpPr>
        <p:spPr>
          <a:xfrm>
            <a:off x="90752" y="117111"/>
            <a:ext cx="11974248" cy="6639289"/>
          </a:xfrm>
          <a:prstGeom prst="rect">
            <a:avLst/>
          </a:prstGeom>
          <a:solidFill>
            <a:srgbClr val="F6F8FF"/>
          </a:solidFill>
          <a:ln w="12700" cap="flat">
            <a:noFill/>
            <a:miter lim="400000"/>
          </a:ln>
          <a:effectLst/>
        </p:spPr>
        <p:txBody>
          <a:bodyPr wrap="square" lIns="0" tIns="0" rIns="0" bIns="1005840" numCol="1" anchor="b" anchorCtr="0">
            <a:noAutofit/>
          </a:bodyPr>
          <a:lstStyle/>
          <a:p>
            <a:pPr>
              <a:lnSpc>
                <a:spcPct val="150000"/>
              </a:lnSpc>
              <a:defRPr sz="1800">
                <a:solidFill>
                  <a:srgbClr val="4C5056"/>
                </a:solidFill>
                <a:latin typeface="Aileron Bold"/>
                <a:ea typeface="Aileron Bold"/>
                <a:cs typeface="Aileron Bold"/>
                <a:sym typeface="Aileron"/>
              </a:defRPr>
            </a:pPr>
            <a:endParaRPr lang="en-US" b="0" dirty="0">
              <a:latin typeface="Inter Light" panose="02000503000000020004" pitchFamily="2" charset="0"/>
              <a:ea typeface="Inter Light" panose="02000503000000020004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C3DC45F-584A-D50A-9A7B-D7A70884C1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24" t="10139" r="28249" b="45003"/>
          <a:stretch/>
        </p:blipFill>
        <p:spPr>
          <a:xfrm>
            <a:off x="5739310" y="5872821"/>
            <a:ext cx="713380" cy="537088"/>
          </a:xfrm>
          <a:prstGeom prst="rect">
            <a:avLst/>
          </a:prstGeom>
        </p:spPr>
      </p:pic>
      <p:sp>
        <p:nvSpPr>
          <p:cNvPr id="32" name="Rectangle 6">
            <a:extLst>
              <a:ext uri="{FF2B5EF4-FFF2-40B4-BE49-F238E27FC236}">
                <a16:creationId xmlns:a16="http://schemas.microsoft.com/office/drawing/2014/main" id="{4331C4F5-B9F1-D47B-56F9-C85F889D39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3810000" cy="0"/>
          </a:xfrm>
          <a:prstGeom prst="rect">
            <a:avLst/>
          </a:prstGeom>
          <a:solidFill>
            <a:srgbClr val="34354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Söhne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Square">
            <a:extLst>
              <a:ext uri="{FF2B5EF4-FFF2-40B4-BE49-F238E27FC236}">
                <a16:creationId xmlns:a16="http://schemas.microsoft.com/office/drawing/2014/main" id="{BF7DEB14-0329-D93E-6389-22CA9862076F}"/>
              </a:ext>
            </a:extLst>
          </p:cNvPr>
          <p:cNvSpPr/>
          <p:nvPr/>
        </p:nvSpPr>
        <p:spPr>
          <a:xfrm>
            <a:off x="4692882" y="596862"/>
            <a:ext cx="3681852" cy="2832138"/>
          </a:xfrm>
          <a:prstGeom prst="rect">
            <a:avLst/>
          </a:prstGeom>
          <a:solidFill>
            <a:srgbClr val="1F2125">
              <a:alpha val="70000"/>
            </a:srgbClr>
          </a:solidFill>
          <a:ln w="12700" cap="flat">
            <a:noFill/>
            <a:miter lim="400000"/>
          </a:ln>
          <a:effectLst/>
        </p:spPr>
        <p:txBody>
          <a:bodyPr wrap="square" lIns="0" tIns="0" rIns="0" bIns="1005840" numCol="1" anchor="b" anchorCtr="0">
            <a:noAutofit/>
          </a:bodyPr>
          <a:lstStyle/>
          <a:p>
            <a:pPr algn="ctr" defTabSz="825500" hangingPunct="0">
              <a:lnSpc>
                <a:spcPct val="150000"/>
              </a:lnSpc>
              <a:defRPr sz="1800">
                <a:solidFill>
                  <a:srgbClr val="F6F8FF"/>
                </a:solidFill>
                <a:latin typeface="Aileron Bold"/>
                <a:ea typeface="Aileron Bold"/>
                <a:cs typeface="Aileron Bold"/>
                <a:sym typeface="Aileron"/>
              </a:defRPr>
            </a:pPr>
            <a:r>
              <a:rPr lang="en-US" sz="2400" b="1" kern="0" dirty="0">
                <a:solidFill>
                  <a:srgbClr val="F6F8FF"/>
                </a:solidFill>
                <a:latin typeface="Inter" panose="02000503000000020004" pitchFamily="2" charset="0"/>
                <a:ea typeface="Inter" panose="02000503000000020004" pitchFamily="2" charset="0"/>
                <a:cs typeface="Aileron Bold"/>
                <a:sym typeface="Aileron"/>
              </a:rPr>
              <a:t>Linked List</a:t>
            </a:r>
          </a:p>
        </p:txBody>
      </p:sp>
      <p:sp>
        <p:nvSpPr>
          <p:cNvPr id="12" name="Square">
            <a:extLst>
              <a:ext uri="{FF2B5EF4-FFF2-40B4-BE49-F238E27FC236}">
                <a16:creationId xmlns:a16="http://schemas.microsoft.com/office/drawing/2014/main" id="{121FB459-8FF3-0CA2-E35D-7B9C616D7C40}"/>
              </a:ext>
            </a:extLst>
          </p:cNvPr>
          <p:cNvSpPr/>
          <p:nvPr/>
        </p:nvSpPr>
        <p:spPr>
          <a:xfrm>
            <a:off x="8361333" y="596862"/>
            <a:ext cx="3681852" cy="2832138"/>
          </a:xfrm>
          <a:prstGeom prst="rect">
            <a:avLst/>
          </a:prstGeom>
          <a:solidFill>
            <a:srgbClr val="F6F8FF"/>
          </a:solidFill>
          <a:ln w="12700" cap="flat">
            <a:noFill/>
            <a:miter lim="400000"/>
          </a:ln>
          <a:effectLst/>
        </p:spPr>
        <p:txBody>
          <a:bodyPr wrap="square" lIns="0" tIns="0" rIns="0" bIns="1005840" numCol="1" anchor="b" anchorCtr="0">
            <a:noAutofit/>
          </a:bodyPr>
          <a:lstStyle/>
          <a:p>
            <a:pPr algn="ctr" defTabSz="825500" hangingPunct="0">
              <a:lnSpc>
                <a:spcPct val="150000"/>
              </a:lnSpc>
              <a:defRPr sz="1800">
                <a:solidFill>
                  <a:srgbClr val="4C5056"/>
                </a:solidFill>
                <a:latin typeface="Aileron Bold"/>
                <a:ea typeface="Aileron Bold"/>
                <a:cs typeface="Aileron Bold"/>
                <a:sym typeface="Aileron"/>
              </a:defRPr>
            </a:pPr>
            <a:r>
              <a:rPr lang="en-US" sz="2400" b="1" kern="0" dirty="0">
                <a:solidFill>
                  <a:srgbClr val="677180"/>
                </a:solidFill>
                <a:latin typeface="Inter Light" panose="02000503000000020004" pitchFamily="2" charset="0"/>
                <a:ea typeface="Inter Light" panose="02000503000000020004" pitchFamily="2" charset="0"/>
                <a:cs typeface="Aileron Light"/>
                <a:sym typeface="Aileron Light"/>
              </a:rPr>
              <a:t>Minions</a:t>
            </a:r>
          </a:p>
        </p:txBody>
      </p:sp>
      <p:sp>
        <p:nvSpPr>
          <p:cNvPr id="13" name="Square">
            <a:extLst>
              <a:ext uri="{FF2B5EF4-FFF2-40B4-BE49-F238E27FC236}">
                <a16:creationId xmlns:a16="http://schemas.microsoft.com/office/drawing/2014/main" id="{3AB659A4-8841-1B90-0FC1-FA0A1AAB70A4}"/>
              </a:ext>
            </a:extLst>
          </p:cNvPr>
          <p:cNvSpPr/>
          <p:nvPr/>
        </p:nvSpPr>
        <p:spPr>
          <a:xfrm>
            <a:off x="4692882" y="3414109"/>
            <a:ext cx="3681852" cy="2832138"/>
          </a:xfrm>
          <a:prstGeom prst="rect">
            <a:avLst/>
          </a:prstGeom>
          <a:solidFill>
            <a:srgbClr val="F6F8FF"/>
          </a:solidFill>
          <a:ln w="12700" cap="flat">
            <a:noFill/>
            <a:miter lim="400000"/>
          </a:ln>
          <a:effectLst/>
        </p:spPr>
        <p:txBody>
          <a:bodyPr wrap="square" lIns="0" tIns="0" rIns="0" bIns="1005840" numCol="1" anchor="b" anchorCtr="0">
            <a:noAutofit/>
          </a:bodyPr>
          <a:lstStyle/>
          <a:p>
            <a:pPr algn="ctr" defTabSz="825500" hangingPunct="0">
              <a:lnSpc>
                <a:spcPct val="150000"/>
              </a:lnSpc>
              <a:defRPr sz="1800">
                <a:solidFill>
                  <a:srgbClr val="4C5056"/>
                </a:solidFill>
                <a:latin typeface="Aileron Bold"/>
                <a:ea typeface="Aileron Bold"/>
                <a:cs typeface="Aileron Bold"/>
                <a:sym typeface="Aileron"/>
              </a:defRPr>
            </a:pPr>
            <a:r>
              <a:rPr lang="en-US" sz="2400" b="1" kern="0" dirty="0">
                <a:solidFill>
                  <a:srgbClr val="677180"/>
                </a:solidFill>
                <a:latin typeface="Inter Light" panose="02000503000000020004" pitchFamily="2" charset="0"/>
                <a:ea typeface="Inter Light" panose="02000503000000020004" pitchFamily="2" charset="0"/>
                <a:cs typeface="Aileron Light"/>
                <a:sym typeface="Aileron Light"/>
              </a:rPr>
              <a:t>Enemy Boss</a:t>
            </a:r>
          </a:p>
        </p:txBody>
      </p:sp>
      <p:sp>
        <p:nvSpPr>
          <p:cNvPr id="14" name="Square">
            <a:extLst>
              <a:ext uri="{FF2B5EF4-FFF2-40B4-BE49-F238E27FC236}">
                <a16:creationId xmlns:a16="http://schemas.microsoft.com/office/drawing/2014/main" id="{FACE196F-F9DB-478D-0337-A232E268B9B8}"/>
              </a:ext>
            </a:extLst>
          </p:cNvPr>
          <p:cNvSpPr/>
          <p:nvPr/>
        </p:nvSpPr>
        <p:spPr>
          <a:xfrm>
            <a:off x="8374734" y="3421555"/>
            <a:ext cx="3681852" cy="2832138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1005840" numCol="1" anchor="b" anchorCtr="0">
            <a:noAutofit/>
          </a:bodyPr>
          <a:lstStyle/>
          <a:p>
            <a:pPr algn="ctr" defTabSz="825500" hangingPunct="0">
              <a:lnSpc>
                <a:spcPct val="150000"/>
              </a:lnSpc>
              <a:defRPr sz="1800">
                <a:solidFill>
                  <a:srgbClr val="F6F8FF"/>
                </a:solidFill>
                <a:latin typeface="Aileron Bold"/>
                <a:ea typeface="Aileron Bold"/>
                <a:cs typeface="Aileron Bold"/>
                <a:sym typeface="Aileron"/>
              </a:defRPr>
            </a:pPr>
            <a:r>
              <a:rPr lang="en-US" sz="2400" b="1" kern="0" dirty="0">
                <a:solidFill>
                  <a:srgbClr val="F6F8FF"/>
                </a:solidFill>
                <a:latin typeface="Inter Light" panose="02000503000000020004" pitchFamily="2" charset="0"/>
                <a:ea typeface="Inter Light" panose="02000503000000020004" pitchFamily="2" charset="0"/>
                <a:cs typeface="Aileron Light"/>
                <a:sym typeface="Aileron Light"/>
              </a:rPr>
              <a:t>Stack</a:t>
            </a:r>
          </a:p>
        </p:txBody>
      </p:sp>
      <p:sp>
        <p:nvSpPr>
          <p:cNvPr id="20" name="Opacity">
            <a:extLst>
              <a:ext uri="{FF2B5EF4-FFF2-40B4-BE49-F238E27FC236}">
                <a16:creationId xmlns:a16="http://schemas.microsoft.com/office/drawing/2014/main" id="{8603097F-DF43-6865-0238-BC42EB39F1E9}"/>
              </a:ext>
            </a:extLst>
          </p:cNvPr>
          <p:cNvSpPr/>
          <p:nvPr/>
        </p:nvSpPr>
        <p:spPr>
          <a:xfrm>
            <a:off x="427160" y="2916859"/>
            <a:ext cx="4325803" cy="667176"/>
          </a:xfrm>
          <a:prstGeom prst="rect">
            <a:avLst/>
          </a:prstGeom>
          <a:noFill/>
          <a:ln w="12700">
            <a:miter lim="400000"/>
          </a:ln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 sz="55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pPr>
            <a:r>
              <a:rPr lang="en-US" sz="2800" b="1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Inter ExtraBold" panose="02000503000000020004" pitchFamily="2" charset="0"/>
                <a:ea typeface="Inter ExtraBold" panose="02000503000000020004" pitchFamily="2" charset="0"/>
              </a:rPr>
              <a:t>Data Structures</a:t>
            </a:r>
          </a:p>
        </p:txBody>
      </p:sp>
    </p:spTree>
    <p:extLst>
      <p:ext uri="{BB962C8B-B14F-4D97-AF65-F5344CB8AC3E}">
        <p14:creationId xmlns:p14="http://schemas.microsoft.com/office/powerpoint/2010/main" val="2895202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1" grpId="0" animBg="1"/>
      <p:bldP spid="12" grpId="0" animBg="1"/>
      <p:bldP spid="13" grpId="0" animBg="1"/>
      <p:bldP spid="14" grpId="0" animBg="1"/>
      <p:bldP spid="2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50000"/>
              </a:schemeClr>
            </a:gs>
            <a:gs pos="74000">
              <a:schemeClr val="accent6">
                <a:lumMod val="60000"/>
                <a:lumOff val="4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100000">
              <a:schemeClr val="accent6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quare">
            <a:extLst>
              <a:ext uri="{FF2B5EF4-FFF2-40B4-BE49-F238E27FC236}">
                <a16:creationId xmlns:a16="http://schemas.microsoft.com/office/drawing/2014/main" id="{CB98418D-9D10-41A2-635B-99C5E3AA0FFD}"/>
              </a:ext>
            </a:extLst>
          </p:cNvPr>
          <p:cNvSpPr/>
          <p:nvPr/>
        </p:nvSpPr>
        <p:spPr>
          <a:xfrm>
            <a:off x="90752" y="117111"/>
            <a:ext cx="11974248" cy="6639289"/>
          </a:xfrm>
          <a:prstGeom prst="rect">
            <a:avLst/>
          </a:prstGeom>
          <a:solidFill>
            <a:srgbClr val="F6F8FF"/>
          </a:solidFill>
          <a:ln w="12700" cap="flat">
            <a:noFill/>
            <a:miter lim="400000"/>
          </a:ln>
          <a:effectLst/>
        </p:spPr>
        <p:txBody>
          <a:bodyPr wrap="square" lIns="0" tIns="0" rIns="0" bIns="1005840" numCol="1" anchor="b" anchorCtr="0">
            <a:noAutofit/>
          </a:bodyPr>
          <a:lstStyle/>
          <a:p>
            <a:pPr>
              <a:lnSpc>
                <a:spcPct val="150000"/>
              </a:lnSpc>
              <a:defRPr sz="1800">
                <a:solidFill>
                  <a:srgbClr val="4C5056"/>
                </a:solidFill>
                <a:latin typeface="Aileron Bold"/>
                <a:ea typeface="Aileron Bold"/>
                <a:cs typeface="Aileron Bold"/>
                <a:sym typeface="Aileron"/>
              </a:defRPr>
            </a:pPr>
            <a:endParaRPr lang="en-US" b="0" dirty="0">
              <a:latin typeface="Inter Light" panose="02000503000000020004" pitchFamily="2" charset="0"/>
              <a:ea typeface="Inter Light" panose="02000503000000020004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C3DC45F-584A-D50A-9A7B-D7A70884C1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24" t="10139" r="28249" b="45003"/>
          <a:stretch/>
        </p:blipFill>
        <p:spPr>
          <a:xfrm>
            <a:off x="5739310" y="5872821"/>
            <a:ext cx="713380" cy="537088"/>
          </a:xfrm>
          <a:prstGeom prst="rect">
            <a:avLst/>
          </a:prstGeom>
        </p:spPr>
      </p:pic>
      <p:sp>
        <p:nvSpPr>
          <p:cNvPr id="32" name="Rectangle 6">
            <a:extLst>
              <a:ext uri="{FF2B5EF4-FFF2-40B4-BE49-F238E27FC236}">
                <a16:creationId xmlns:a16="http://schemas.microsoft.com/office/drawing/2014/main" id="{4331C4F5-B9F1-D47B-56F9-C85F889D39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3810000" cy="0"/>
          </a:xfrm>
          <a:prstGeom prst="rect">
            <a:avLst/>
          </a:prstGeom>
          <a:solidFill>
            <a:srgbClr val="34354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Söhne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Opacity">
            <a:extLst>
              <a:ext uri="{FF2B5EF4-FFF2-40B4-BE49-F238E27FC236}">
                <a16:creationId xmlns:a16="http://schemas.microsoft.com/office/drawing/2014/main" id="{8603097F-DF43-6865-0238-BC42EB39F1E9}"/>
              </a:ext>
            </a:extLst>
          </p:cNvPr>
          <p:cNvSpPr/>
          <p:nvPr/>
        </p:nvSpPr>
        <p:spPr>
          <a:xfrm>
            <a:off x="265246" y="99965"/>
            <a:ext cx="11799754" cy="667176"/>
          </a:xfrm>
          <a:prstGeom prst="rect">
            <a:avLst/>
          </a:prstGeom>
          <a:noFill/>
          <a:ln w="12700">
            <a:miter lim="400000"/>
          </a:ln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 sz="55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pPr>
            <a:r>
              <a:rPr lang="en-US" sz="2800" b="1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Inter ExtraBold" panose="02000503000000020004" pitchFamily="2" charset="0"/>
                <a:ea typeface="Inter ExtraBold" panose="02000503000000020004" pitchFamily="2" charset="0"/>
              </a:rPr>
              <a:t>Graphics and Design      Sound and Music</a:t>
            </a:r>
          </a:p>
        </p:txBody>
      </p:sp>
      <p:sp>
        <p:nvSpPr>
          <p:cNvPr id="2" name="Opacity">
            <a:extLst>
              <a:ext uri="{FF2B5EF4-FFF2-40B4-BE49-F238E27FC236}">
                <a16:creationId xmlns:a16="http://schemas.microsoft.com/office/drawing/2014/main" id="{A0E78ACE-BAF7-DFCA-0652-CED29D4498C3}"/>
              </a:ext>
            </a:extLst>
          </p:cNvPr>
          <p:cNvSpPr/>
          <p:nvPr/>
        </p:nvSpPr>
        <p:spPr>
          <a:xfrm>
            <a:off x="5460669" y="117111"/>
            <a:ext cx="6604331" cy="6656435"/>
          </a:xfrm>
          <a:prstGeom prst="rect">
            <a:avLst/>
          </a:prstGeom>
          <a:solidFill>
            <a:srgbClr val="1F2125">
              <a:alpha val="7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b="0" dirty="0">
              <a:latin typeface="Inter Light" panose="02000503000000020004" pitchFamily="2" charset="0"/>
            </a:endParaRPr>
          </a:p>
        </p:txBody>
      </p:sp>
      <p:sp>
        <p:nvSpPr>
          <p:cNvPr id="3" name="Opacity">
            <a:extLst>
              <a:ext uri="{FF2B5EF4-FFF2-40B4-BE49-F238E27FC236}">
                <a16:creationId xmlns:a16="http://schemas.microsoft.com/office/drawing/2014/main" id="{B2D0CE92-7421-E8C1-D4DD-E6DA1E5FCD27}"/>
              </a:ext>
            </a:extLst>
          </p:cNvPr>
          <p:cNvSpPr/>
          <p:nvPr/>
        </p:nvSpPr>
        <p:spPr>
          <a:xfrm>
            <a:off x="357124" y="1456661"/>
            <a:ext cx="4837174" cy="3977334"/>
          </a:xfrm>
          <a:prstGeom prst="rect">
            <a:avLst/>
          </a:prstGeom>
          <a:noFill/>
          <a:ln w="12700">
            <a:miter lim="400000"/>
          </a:ln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 sz="55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Inter ExtraBold" panose="02000503000000020004" pitchFamily="2" charset="0"/>
                <a:ea typeface="Inter ExtraBold" panose="02000503000000020004" pitchFamily="2" charset="0"/>
              </a:rPr>
              <a:t>Game Visual and Design</a:t>
            </a:r>
          </a:p>
          <a:p>
            <a:pPr>
              <a:lnSpc>
                <a:spcPct val="120000"/>
              </a:lnSpc>
              <a:defRPr sz="55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Inter ExtraBold" panose="02000503000000020004" pitchFamily="2" charset="0"/>
                <a:sym typeface="Aileron Heavy"/>
              </a:rPr>
              <a:t>(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sym typeface="Aileron Heavy"/>
              </a:rPr>
              <a:t>import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sym typeface="Aileron Heavy"/>
              </a:rPr>
              <a:t>javafx.scene.image.Image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sym typeface="Aileron Heavy"/>
              </a:rPr>
              <a:t>)</a:t>
            </a:r>
          </a:p>
          <a:p>
            <a:pPr>
              <a:lnSpc>
                <a:spcPct val="120000"/>
              </a:lnSpc>
              <a:defRPr sz="55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pP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  <a:latin typeface="Inter ExtraBold" panose="02000503000000020004" pitchFamily="2" charset="0"/>
              <a:ea typeface="Inter ExtraBold" panose="02000503000000020004" pitchFamily="2" charset="0"/>
            </a:endParaRPr>
          </a:p>
        </p:txBody>
      </p:sp>
      <p:sp>
        <p:nvSpPr>
          <p:cNvPr id="6" name="Opacity">
            <a:extLst>
              <a:ext uri="{FF2B5EF4-FFF2-40B4-BE49-F238E27FC236}">
                <a16:creationId xmlns:a16="http://schemas.microsoft.com/office/drawing/2014/main" id="{48A3FBF2-F508-1DC5-35D6-8F27B3374B81}"/>
              </a:ext>
            </a:extLst>
          </p:cNvPr>
          <p:cNvSpPr/>
          <p:nvPr/>
        </p:nvSpPr>
        <p:spPr>
          <a:xfrm>
            <a:off x="5570290" y="1440333"/>
            <a:ext cx="6264585" cy="3977334"/>
          </a:xfrm>
          <a:prstGeom prst="rect">
            <a:avLst/>
          </a:prstGeom>
          <a:noFill/>
          <a:ln w="12700">
            <a:miter lim="400000"/>
          </a:ln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 sz="55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Inter ExtraBold" panose="02000503000000020004" pitchFamily="2" charset="0"/>
                <a:ea typeface="Inter ExtraBold" panose="02000503000000020004" pitchFamily="2" charset="0"/>
              </a:rPr>
              <a:t>Game background and music.</a:t>
            </a:r>
          </a:p>
          <a:p>
            <a:pPr>
              <a:lnSpc>
                <a:spcPct val="120000"/>
              </a:lnSpc>
              <a:defRPr sz="55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pPr>
            <a:r>
              <a:rPr lang="en-US" sz="2400" dirty="0">
                <a:sym typeface="Aileron Heavy"/>
              </a:rPr>
              <a:t> (</a:t>
            </a:r>
            <a:r>
              <a:rPr lang="en-US" sz="2400" dirty="0" err="1">
                <a:sym typeface="Aileron Heavy"/>
              </a:rPr>
              <a:t>javax.sound.sampled.LineUnavailableException</a:t>
            </a:r>
            <a:r>
              <a:rPr lang="en-US" sz="2400" dirty="0">
                <a:sym typeface="Aileron Heavy"/>
              </a:rPr>
              <a:t>)</a:t>
            </a:r>
          </a:p>
          <a:p>
            <a:pPr>
              <a:lnSpc>
                <a:spcPct val="120000"/>
              </a:lnSpc>
              <a:defRPr sz="55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pPr>
            <a:endParaRPr lang="en-US" sz="3200" dirty="0">
              <a:solidFill>
                <a:schemeClr val="bg1">
                  <a:lumMod val="85000"/>
                </a:schemeClr>
              </a:solidFill>
              <a:latin typeface="Inter ExtraBold" panose="02000503000000020004" pitchFamily="2" charset="0"/>
              <a:ea typeface="Inter ExtraBold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3005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6" presetClass="emph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0" grpId="0" animBg="1"/>
      <p:bldP spid="2" grpId="0" animBg="1"/>
      <p:bldP spid="2" grpId="1" animBg="1"/>
      <p:bldP spid="3" grpId="0" animBg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50000"/>
              </a:schemeClr>
            </a:gs>
            <a:gs pos="74000">
              <a:schemeClr val="accent6">
                <a:lumMod val="60000"/>
                <a:lumOff val="4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100000">
              <a:schemeClr val="accent6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quare">
            <a:extLst>
              <a:ext uri="{FF2B5EF4-FFF2-40B4-BE49-F238E27FC236}">
                <a16:creationId xmlns:a16="http://schemas.microsoft.com/office/drawing/2014/main" id="{CB98418D-9D10-41A2-635B-99C5E3AA0FFD}"/>
              </a:ext>
            </a:extLst>
          </p:cNvPr>
          <p:cNvSpPr/>
          <p:nvPr/>
        </p:nvSpPr>
        <p:spPr>
          <a:xfrm>
            <a:off x="218004" y="0"/>
            <a:ext cx="11974248" cy="6639289"/>
          </a:xfrm>
          <a:prstGeom prst="rect">
            <a:avLst/>
          </a:prstGeom>
          <a:solidFill>
            <a:srgbClr val="F6F8FF"/>
          </a:solidFill>
          <a:ln w="12700" cap="flat">
            <a:noFill/>
            <a:miter lim="400000"/>
          </a:ln>
          <a:effectLst/>
        </p:spPr>
        <p:txBody>
          <a:bodyPr wrap="square" lIns="0" tIns="0" rIns="0" bIns="1005840" numCol="1" anchor="b" anchorCtr="0">
            <a:noAutofit/>
          </a:bodyPr>
          <a:lstStyle/>
          <a:p>
            <a:pPr>
              <a:lnSpc>
                <a:spcPct val="150000"/>
              </a:lnSpc>
              <a:defRPr sz="1800">
                <a:solidFill>
                  <a:srgbClr val="4C5056"/>
                </a:solidFill>
                <a:latin typeface="Aileron Bold"/>
                <a:ea typeface="Aileron Bold"/>
                <a:cs typeface="Aileron Bold"/>
                <a:sym typeface="Aileron"/>
              </a:defRPr>
            </a:pPr>
            <a:endParaRPr lang="en-US" b="0" dirty="0">
              <a:latin typeface="Inter Light" panose="02000503000000020004" pitchFamily="2" charset="0"/>
              <a:ea typeface="Inter Light" panose="02000503000000020004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C3DC45F-584A-D50A-9A7B-D7A70884C1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24" t="10139" r="28249" b="45003"/>
          <a:stretch/>
        </p:blipFill>
        <p:spPr>
          <a:xfrm>
            <a:off x="5739310" y="5872821"/>
            <a:ext cx="713380" cy="537088"/>
          </a:xfrm>
          <a:prstGeom prst="rect">
            <a:avLst/>
          </a:prstGeom>
        </p:spPr>
      </p:pic>
      <p:sp>
        <p:nvSpPr>
          <p:cNvPr id="32" name="Rectangle 6">
            <a:extLst>
              <a:ext uri="{FF2B5EF4-FFF2-40B4-BE49-F238E27FC236}">
                <a16:creationId xmlns:a16="http://schemas.microsoft.com/office/drawing/2014/main" id="{4331C4F5-B9F1-D47B-56F9-C85F889D39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3810000" cy="0"/>
          </a:xfrm>
          <a:prstGeom prst="rect">
            <a:avLst/>
          </a:prstGeom>
          <a:solidFill>
            <a:srgbClr val="34354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Söhne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4" name="Opacity">
            <a:extLst>
              <a:ext uri="{FF2B5EF4-FFF2-40B4-BE49-F238E27FC236}">
                <a16:creationId xmlns:a16="http://schemas.microsoft.com/office/drawing/2014/main" id="{EEC47350-B4A5-1934-F7A7-B845C2B1F2DD}"/>
              </a:ext>
            </a:extLst>
          </p:cNvPr>
          <p:cNvSpPr/>
          <p:nvPr/>
        </p:nvSpPr>
        <p:spPr>
          <a:xfrm>
            <a:off x="3172296" y="1617943"/>
            <a:ext cx="6741726" cy="2699254"/>
          </a:xfrm>
          <a:prstGeom prst="rect">
            <a:avLst/>
          </a:prstGeom>
          <a:noFill/>
          <a:ln w="12700">
            <a:miter lim="400000"/>
          </a:ln>
        </p:spPr>
        <p:txBody>
          <a:bodyPr lIns="0" tIns="0" rIns="0" bIns="0" anchor="ctr"/>
          <a:lstStyle/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  <a:defRPr sz="55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Inter ExtraBold" panose="02000503000000020004" pitchFamily="2" charset="0"/>
                <a:ea typeface="Inter ExtraBold" panose="02000503000000020004" pitchFamily="2" charset="0"/>
              </a:rPr>
              <a:t>Start Game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  <a:defRPr sz="55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Inter ExtraBold" panose="02000503000000020004" pitchFamily="2" charset="0"/>
                <a:ea typeface="Inter ExtraBold" panose="02000503000000020004" pitchFamily="2" charset="0"/>
              </a:rPr>
              <a:t>Destroy enemy minions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  <a:defRPr sz="55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Inter ExtraBold" panose="02000503000000020004" pitchFamily="2" charset="0"/>
                <a:ea typeface="Inter ExtraBold" panose="02000503000000020004" pitchFamily="2" charset="0"/>
              </a:rPr>
              <a:t>Defeat the boss</a:t>
            </a:r>
          </a:p>
        </p:txBody>
      </p:sp>
      <p:sp>
        <p:nvSpPr>
          <p:cNvPr id="35" name="Opacity">
            <a:extLst>
              <a:ext uri="{FF2B5EF4-FFF2-40B4-BE49-F238E27FC236}">
                <a16:creationId xmlns:a16="http://schemas.microsoft.com/office/drawing/2014/main" id="{05550BD7-9395-78E2-7888-6D5BF947B144}"/>
              </a:ext>
            </a:extLst>
          </p:cNvPr>
          <p:cNvSpPr/>
          <p:nvPr/>
        </p:nvSpPr>
        <p:spPr>
          <a:xfrm>
            <a:off x="2117633" y="564719"/>
            <a:ext cx="5980431" cy="667176"/>
          </a:xfrm>
          <a:prstGeom prst="rect">
            <a:avLst/>
          </a:prstGeom>
          <a:noFill/>
          <a:ln w="12700"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20000"/>
              </a:lnSpc>
              <a:defRPr sz="55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pPr>
            <a:r>
              <a:rPr lang="en-US" sz="2800" b="1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Inter ExtraBold" panose="02000503000000020004" pitchFamily="2" charset="0"/>
                <a:ea typeface="Inter ExtraBold" panose="02000503000000020004" pitchFamily="2" charset="0"/>
              </a:rPr>
              <a:t>Game Progression</a:t>
            </a:r>
          </a:p>
        </p:txBody>
      </p:sp>
      <p:sp>
        <p:nvSpPr>
          <p:cNvPr id="9" name="Opacity">
            <a:extLst>
              <a:ext uri="{FF2B5EF4-FFF2-40B4-BE49-F238E27FC236}">
                <a16:creationId xmlns:a16="http://schemas.microsoft.com/office/drawing/2014/main" id="{812CF4BD-553D-F94A-8132-EE73AC21063C}"/>
              </a:ext>
            </a:extLst>
          </p:cNvPr>
          <p:cNvSpPr/>
          <p:nvPr/>
        </p:nvSpPr>
        <p:spPr>
          <a:xfrm>
            <a:off x="4487317" y="2016345"/>
            <a:ext cx="1717811" cy="1139164"/>
          </a:xfrm>
          <a:prstGeom prst="rect">
            <a:avLst/>
          </a:prstGeom>
          <a:noFill/>
          <a:ln w="12700">
            <a:miter lim="400000"/>
          </a:ln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 sz="55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pP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  <a:latin typeface="Inter ExtraBold" panose="02000503000000020004" pitchFamily="2" charset="0"/>
              <a:ea typeface="Inter ExtraBold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335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4" grpId="0" animBg="1"/>
      <p:bldP spid="35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pacity">
            <a:extLst>
              <a:ext uri="{FF2B5EF4-FFF2-40B4-BE49-F238E27FC236}">
                <a16:creationId xmlns:a16="http://schemas.microsoft.com/office/drawing/2014/main" id="{673A9658-FEB6-E2E7-680F-1BF4329A517C}"/>
              </a:ext>
            </a:extLst>
          </p:cNvPr>
          <p:cNvSpPr/>
          <p:nvPr/>
        </p:nvSpPr>
        <p:spPr>
          <a:xfrm>
            <a:off x="84557" y="61255"/>
            <a:ext cx="12022886" cy="6735489"/>
          </a:xfrm>
          <a:prstGeom prst="rect">
            <a:avLst/>
          </a:prstGeom>
          <a:solidFill>
            <a:srgbClr val="1F21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b="0">
              <a:latin typeface="Inter Light" panose="02000503000000020004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8FA5A65-335C-B8AD-1467-AC21D9AB95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24" t="10139" r="28249" b="45003"/>
          <a:stretch/>
        </p:blipFill>
        <p:spPr>
          <a:xfrm>
            <a:off x="5739310" y="5872821"/>
            <a:ext cx="713380" cy="537088"/>
          </a:xfrm>
          <a:prstGeom prst="rect">
            <a:avLst/>
          </a:prstGeom>
        </p:spPr>
      </p:pic>
      <p:sp>
        <p:nvSpPr>
          <p:cNvPr id="9" name="Team Work">
            <a:extLst>
              <a:ext uri="{FF2B5EF4-FFF2-40B4-BE49-F238E27FC236}">
                <a16:creationId xmlns:a16="http://schemas.microsoft.com/office/drawing/2014/main" id="{86E7B7AC-5193-AE2B-5311-A4C0F19450B6}"/>
              </a:ext>
            </a:extLst>
          </p:cNvPr>
          <p:cNvSpPr txBox="1"/>
          <p:nvPr/>
        </p:nvSpPr>
        <p:spPr>
          <a:xfrm>
            <a:off x="1275907" y="2259704"/>
            <a:ext cx="9987515" cy="1723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lnSpc>
                <a:spcPct val="120000"/>
              </a:lnSpc>
              <a:defRPr sz="10000" b="0">
                <a:solidFill>
                  <a:srgbClr val="F6F8FF"/>
                </a:solidFill>
                <a:latin typeface="Aileron Heavy"/>
                <a:ea typeface="Aileron Heavy"/>
                <a:cs typeface="Aileron Heavy"/>
                <a:sym typeface="Aileron Heavy"/>
              </a:defRPr>
            </a:lvl1pPr>
          </a:lstStyle>
          <a:p>
            <a:pPr algn="ctr"/>
            <a:r>
              <a:rPr lang="en-US" b="1" dirty="0">
                <a:latin typeface="Inter ExtraBold" panose="02000503000000020004" pitchFamily="2" charset="0"/>
                <a:ea typeface="Inter ExtraBold" panose="02000503000000020004" pitchFamily="2" charset="0"/>
              </a:rPr>
              <a:t>Game  Demo</a:t>
            </a:r>
            <a:endParaRPr b="1" dirty="0">
              <a:latin typeface="Inter ExtraBold" panose="02000503000000020004" pitchFamily="2" charset="0"/>
              <a:ea typeface="Inter ExtraBold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3840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100</Words>
  <Application>Microsoft Office PowerPoint</Application>
  <PresentationFormat>Widescreen</PresentationFormat>
  <Paragraphs>41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Aileron Bold</vt:lpstr>
      <vt:lpstr>Aileron Heavy</vt:lpstr>
      <vt:lpstr>Arial</vt:lpstr>
      <vt:lpstr>Calibri</vt:lpstr>
      <vt:lpstr>Calibri Light</vt:lpstr>
      <vt:lpstr>Inter</vt:lpstr>
      <vt:lpstr>Inter ExtraBold</vt:lpstr>
      <vt:lpstr>Inter Light</vt:lpstr>
      <vt:lpstr>Söhne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Purushotam Adhikari</dc:creator>
  <cp:lastModifiedBy>Mr Chogyel</cp:lastModifiedBy>
  <cp:revision>12</cp:revision>
  <dcterms:created xsi:type="dcterms:W3CDTF">2023-11-21T14:37:36Z</dcterms:created>
  <dcterms:modified xsi:type="dcterms:W3CDTF">2023-11-23T05:11:59Z</dcterms:modified>
</cp:coreProperties>
</file>

<file path=docProps/thumbnail.jpeg>
</file>